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9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8288000" cy="10287000"/>
  <p:notesSz cx="6858000" cy="9144000"/>
  <p:embeddedFontLst>
    <p:embeddedFont>
      <p:font typeface="Cooper BT Light" panose="020B0604020202020204" charset="0"/>
      <p:regular r:id="rId40"/>
    </p:embeddedFont>
    <p:embeddedFont>
      <p:font typeface="Cranberry" panose="020B0604020202020204" charset="0"/>
      <p:regular r:id="rId41"/>
    </p:embeddedFont>
    <p:embeddedFont>
      <p:font typeface="Garet" panose="020B0604020202020204" charset="0"/>
      <p:regular r:id="rId42"/>
    </p:embeddedFont>
    <p:embeddedFont>
      <p:font typeface="Garet Bold" panose="020B0604020202020204" charset="0"/>
      <p:regular r:id="rId43"/>
    </p:embeddedFont>
    <p:embeddedFont>
      <p:font typeface="Glacial Indifference" panose="020B0604020202020204" charset="0"/>
      <p:regular r:id="rId44"/>
    </p:embeddedFont>
    <p:embeddedFont>
      <p:font typeface="Gladiola" panose="020B0604020202020204" charset="0"/>
      <p:regular r:id="rId45"/>
    </p:embeddedFont>
    <p:embeddedFont>
      <p:font typeface="Hero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7.svg"/><Relationship Id="rId4" Type="http://schemas.openxmlformats.org/officeDocument/2006/relationships/image" Target="../media/image10.sv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0.sv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7.svg"/><Relationship Id="rId4" Type="http://schemas.openxmlformats.org/officeDocument/2006/relationships/image" Target="../media/image10.svg"/><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57.jpeg"/></Relationships>
</file>

<file path=ppt/slides/_rels/slide3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7.svg"/><Relationship Id="rId4" Type="http://schemas.openxmlformats.org/officeDocument/2006/relationships/image" Target="../media/image10.sv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s://jis-frontend.onrender.com/" TargetMode="External"/><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22.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hyperlink" Target="https://github.com/ANIL-BUDAMAKUNTLA/temp.git" TargetMode="External"/><Relationship Id="rId10" Type="http://schemas.openxmlformats.org/officeDocument/2006/relationships/image" Target="../media/image20.svg"/><Relationship Id="rId4" Type="http://schemas.openxmlformats.org/officeDocument/2006/relationships/image" Target="../media/image10.svg"/><Relationship Id="rId9" Type="http://schemas.openxmlformats.org/officeDocument/2006/relationships/image" Target="../media/image19.png"/><Relationship Id="rId14" Type="http://schemas.openxmlformats.org/officeDocument/2006/relationships/hyperlink" Target="https://github.com/cprakash1/temperary"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grpSp>
        <p:nvGrpSpPr>
          <p:cNvPr id="3" name="Group 3"/>
          <p:cNvGrpSpPr/>
          <p:nvPr/>
        </p:nvGrpSpPr>
        <p:grpSpPr>
          <a:xfrm rot="-722662">
            <a:off x="-5450717" y="5262039"/>
            <a:ext cx="10375916" cy="7044025"/>
            <a:chOff x="0" y="0"/>
            <a:chExt cx="2732752" cy="1855217"/>
          </a:xfrm>
        </p:grpSpPr>
        <p:sp>
          <p:nvSpPr>
            <p:cNvPr id="4" name="Freeform 4"/>
            <p:cNvSpPr/>
            <p:nvPr/>
          </p:nvSpPr>
          <p:spPr>
            <a:xfrm>
              <a:off x="0" y="0"/>
              <a:ext cx="2732752" cy="1855217"/>
            </a:xfrm>
            <a:custGeom>
              <a:avLst/>
              <a:gdLst/>
              <a:ahLst/>
              <a:cxnLst/>
              <a:rect l="l" t="t" r="r" b="b"/>
              <a:pathLst>
                <a:path w="2732752" h="1855217">
                  <a:moveTo>
                    <a:pt x="0" y="0"/>
                  </a:moveTo>
                  <a:lnTo>
                    <a:pt x="2732752" y="0"/>
                  </a:lnTo>
                  <a:lnTo>
                    <a:pt x="2732752" y="1855217"/>
                  </a:lnTo>
                  <a:lnTo>
                    <a:pt x="0" y="1855217"/>
                  </a:lnTo>
                  <a:close/>
                </a:path>
              </a:pathLst>
            </a:custGeom>
            <a:solidFill>
              <a:srgbClr val="AED4DA"/>
            </a:solidFill>
          </p:spPr>
        </p:sp>
        <p:sp>
          <p:nvSpPr>
            <p:cNvPr id="5" name="TextBox 5"/>
            <p:cNvSpPr txBox="1"/>
            <p:nvPr/>
          </p:nvSpPr>
          <p:spPr>
            <a:xfrm>
              <a:off x="0" y="-38100"/>
              <a:ext cx="2732752" cy="189331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068677">
            <a:off x="12608000" y="-4110838"/>
            <a:ext cx="8070263" cy="9261909"/>
            <a:chOff x="0" y="0"/>
            <a:chExt cx="2125501" cy="2439351"/>
          </a:xfrm>
        </p:grpSpPr>
        <p:sp>
          <p:nvSpPr>
            <p:cNvPr id="7" name="Freeform 7"/>
            <p:cNvSpPr/>
            <p:nvPr/>
          </p:nvSpPr>
          <p:spPr>
            <a:xfrm>
              <a:off x="0" y="0"/>
              <a:ext cx="2125501" cy="2439351"/>
            </a:xfrm>
            <a:custGeom>
              <a:avLst/>
              <a:gdLst/>
              <a:ahLst/>
              <a:cxnLst/>
              <a:rect l="l" t="t" r="r" b="b"/>
              <a:pathLst>
                <a:path w="2125501" h="2439351">
                  <a:moveTo>
                    <a:pt x="0" y="0"/>
                  </a:moveTo>
                  <a:lnTo>
                    <a:pt x="2125501" y="0"/>
                  </a:lnTo>
                  <a:lnTo>
                    <a:pt x="2125501" y="2439351"/>
                  </a:lnTo>
                  <a:lnTo>
                    <a:pt x="0" y="2439351"/>
                  </a:lnTo>
                  <a:close/>
                </a:path>
              </a:pathLst>
            </a:custGeom>
            <a:solidFill>
              <a:srgbClr val="C8B3EE"/>
            </a:solidFill>
          </p:spPr>
        </p:sp>
        <p:sp>
          <p:nvSpPr>
            <p:cNvPr id="8" name="TextBox 8"/>
            <p:cNvSpPr txBox="1"/>
            <p:nvPr/>
          </p:nvSpPr>
          <p:spPr>
            <a:xfrm>
              <a:off x="0" y="-38100"/>
              <a:ext cx="2125501" cy="247745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53808" y="2172632"/>
            <a:ext cx="11180384" cy="2286000"/>
          </a:xfrm>
          <a:prstGeom prst="rect">
            <a:avLst/>
          </a:prstGeom>
        </p:spPr>
        <p:txBody>
          <a:bodyPr lIns="0" tIns="0" rIns="0" bIns="0" rtlCol="0" anchor="t">
            <a:spAutoFit/>
          </a:bodyPr>
          <a:lstStyle/>
          <a:p>
            <a:pPr marL="0" lvl="0" indent="0" algn="ctr">
              <a:lnSpc>
                <a:spcPts val="15000"/>
              </a:lnSpc>
            </a:pPr>
            <a:r>
              <a:rPr lang="en-US" sz="15000">
                <a:solidFill>
                  <a:srgbClr val="FFFFFF"/>
                </a:solidFill>
                <a:latin typeface="Cranberry"/>
              </a:rPr>
              <a:t>JIS</a:t>
            </a:r>
          </a:p>
        </p:txBody>
      </p:sp>
      <p:sp>
        <p:nvSpPr>
          <p:cNvPr id="11" name="Freeform 11"/>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553808" y="2787341"/>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473335" y="5856176"/>
            <a:ext cx="13341331" cy="914399"/>
          </a:xfrm>
          <a:prstGeom prst="rect">
            <a:avLst/>
          </a:prstGeom>
        </p:spPr>
        <p:txBody>
          <a:bodyPr lIns="0" tIns="0" rIns="0" bIns="0" rtlCol="0" anchor="t">
            <a:spAutoFit/>
          </a:bodyPr>
          <a:lstStyle/>
          <a:p>
            <a:pPr marL="0" lvl="0" indent="0" algn="ctr">
              <a:lnSpc>
                <a:spcPts val="5999"/>
              </a:lnSpc>
            </a:pPr>
            <a:r>
              <a:rPr lang="en-US" sz="5999" spc="899">
                <a:solidFill>
                  <a:srgbClr val="FFFFFF"/>
                </a:solidFill>
                <a:latin typeface="Cranberry"/>
              </a:rPr>
              <a:t>PRESENTATION</a:t>
            </a:r>
          </a:p>
        </p:txBody>
      </p:sp>
      <p:sp>
        <p:nvSpPr>
          <p:cNvPr id="14" name="Freeform 14"/>
          <p:cNvSpPr/>
          <p:nvPr/>
        </p:nvSpPr>
        <p:spPr>
          <a:xfrm>
            <a:off x="13804051" y="6042187"/>
            <a:ext cx="1245452" cy="1159346"/>
          </a:xfrm>
          <a:custGeom>
            <a:avLst/>
            <a:gdLst/>
            <a:ahLst/>
            <a:cxnLst/>
            <a:rect l="l" t="t" r="r" b="b"/>
            <a:pathLst>
              <a:path w="1245452" h="1159346">
                <a:moveTo>
                  <a:pt x="0" y="0"/>
                </a:moveTo>
                <a:lnTo>
                  <a:pt x="1245451" y="0"/>
                </a:lnTo>
                <a:lnTo>
                  <a:pt x="1245451" y="1159347"/>
                </a:lnTo>
                <a:lnTo>
                  <a:pt x="0" y="11593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5968896" y="4175287"/>
            <a:ext cx="6350208" cy="1117600"/>
          </a:xfrm>
          <a:prstGeom prst="rect">
            <a:avLst/>
          </a:prstGeom>
        </p:spPr>
        <p:txBody>
          <a:bodyPr lIns="0" tIns="0" rIns="0" bIns="0" rtlCol="0" anchor="t">
            <a:spAutoFit/>
          </a:bodyPr>
          <a:lstStyle/>
          <a:p>
            <a:pPr algn="ctr">
              <a:lnSpc>
                <a:spcPts val="4399"/>
              </a:lnSpc>
            </a:pPr>
            <a:r>
              <a:rPr lang="en-US" sz="3999">
                <a:solidFill>
                  <a:srgbClr val="F6E8C0"/>
                </a:solidFill>
                <a:latin typeface="Cooper BT Light"/>
              </a:rPr>
              <a:t>JUDICIARY INFORMATION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14837" y="1600200"/>
            <a:ext cx="12575789" cy="8178834"/>
          </a:xfrm>
          <a:custGeom>
            <a:avLst/>
            <a:gdLst/>
            <a:ahLst/>
            <a:cxnLst/>
            <a:rect l="l" t="t" r="r" b="b"/>
            <a:pathLst>
              <a:path w="12575789" h="8178834">
                <a:moveTo>
                  <a:pt x="0" y="0"/>
                </a:moveTo>
                <a:lnTo>
                  <a:pt x="12575789" y="0"/>
                </a:lnTo>
                <a:lnTo>
                  <a:pt x="12575789" y="8178834"/>
                </a:lnTo>
                <a:lnTo>
                  <a:pt x="0" y="8178834"/>
                </a:lnTo>
                <a:lnTo>
                  <a:pt x="0" y="0"/>
                </a:lnTo>
                <a:close/>
              </a:path>
            </a:pathLst>
          </a:custGeom>
          <a:blipFill>
            <a:blip r:embed="rId2"/>
            <a:stretch>
              <a:fillRect/>
            </a:stretch>
          </a:blipFill>
        </p:spPr>
      </p:sp>
      <p:sp>
        <p:nvSpPr>
          <p:cNvPr id="3" name="TextBox 3"/>
          <p:cNvSpPr txBox="1"/>
          <p:nvPr/>
        </p:nvSpPr>
        <p:spPr>
          <a:xfrm>
            <a:off x="5160857" y="171450"/>
            <a:ext cx="8936143"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JUDGE REGISTRATION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0526" y="1559379"/>
            <a:ext cx="14526949" cy="8171409"/>
          </a:xfrm>
          <a:custGeom>
            <a:avLst/>
            <a:gdLst/>
            <a:ahLst/>
            <a:cxnLst/>
            <a:rect l="l" t="t" r="r" b="b"/>
            <a:pathLst>
              <a:path w="14526949" h="8171409">
                <a:moveTo>
                  <a:pt x="0" y="0"/>
                </a:moveTo>
                <a:lnTo>
                  <a:pt x="14526948" y="0"/>
                </a:lnTo>
                <a:lnTo>
                  <a:pt x="14526948" y="8171409"/>
                </a:lnTo>
                <a:lnTo>
                  <a:pt x="0" y="8171409"/>
                </a:lnTo>
                <a:lnTo>
                  <a:pt x="0" y="0"/>
                </a:lnTo>
                <a:close/>
              </a:path>
            </a:pathLst>
          </a:custGeom>
          <a:blipFill>
            <a:blip r:embed="rId2"/>
            <a:stretch>
              <a:fillRect/>
            </a:stretch>
          </a:blipFill>
        </p:spPr>
      </p:sp>
      <p:sp>
        <p:nvSpPr>
          <p:cNvPr id="3" name="TextBox 3"/>
          <p:cNvSpPr txBox="1"/>
          <p:nvPr/>
        </p:nvSpPr>
        <p:spPr>
          <a:xfrm>
            <a:off x="4038600" y="400050"/>
            <a:ext cx="9448800"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LAWYER REGISTRATION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2133600" y="400050"/>
            <a:ext cx="13739011"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COURT REGISTRATION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2406" y="1840325"/>
            <a:ext cx="14603187" cy="8214293"/>
          </a:xfrm>
          <a:custGeom>
            <a:avLst/>
            <a:gdLst/>
            <a:ahLst/>
            <a:cxnLst/>
            <a:rect l="l" t="t" r="r" b="b"/>
            <a:pathLst>
              <a:path w="14603187" h="8214293">
                <a:moveTo>
                  <a:pt x="0" y="0"/>
                </a:moveTo>
                <a:lnTo>
                  <a:pt x="14603188" y="0"/>
                </a:lnTo>
                <a:lnTo>
                  <a:pt x="14603188" y="8214293"/>
                </a:lnTo>
                <a:lnTo>
                  <a:pt x="0" y="8214293"/>
                </a:lnTo>
                <a:lnTo>
                  <a:pt x="0" y="0"/>
                </a:lnTo>
                <a:close/>
              </a:path>
            </a:pathLst>
          </a:custGeom>
          <a:blipFill>
            <a:blip r:embed="rId2"/>
            <a:stretch>
              <a:fillRect/>
            </a:stretch>
          </a:blipFill>
        </p:spPr>
      </p:sp>
      <p:sp>
        <p:nvSpPr>
          <p:cNvPr id="3" name="TextBox 3"/>
          <p:cNvSpPr txBox="1"/>
          <p:nvPr/>
        </p:nvSpPr>
        <p:spPr>
          <a:xfrm>
            <a:off x="3124200" y="604555"/>
            <a:ext cx="11963400"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UPDATE COURT DETAILS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4781" y="1028700"/>
            <a:ext cx="13001819" cy="7313523"/>
          </a:xfrm>
          <a:custGeom>
            <a:avLst/>
            <a:gdLst/>
            <a:ahLst/>
            <a:cxnLst/>
            <a:rect l="l" t="t" r="r" b="b"/>
            <a:pathLst>
              <a:path w="13001819" h="7313523">
                <a:moveTo>
                  <a:pt x="0" y="0"/>
                </a:moveTo>
                <a:lnTo>
                  <a:pt x="13001819" y="0"/>
                </a:lnTo>
                <a:lnTo>
                  <a:pt x="13001819" y="7313523"/>
                </a:lnTo>
                <a:lnTo>
                  <a:pt x="0" y="7313523"/>
                </a:lnTo>
                <a:lnTo>
                  <a:pt x="0" y="0"/>
                </a:lnTo>
                <a:close/>
              </a:path>
            </a:pathLst>
          </a:custGeom>
          <a:blipFill>
            <a:blip r:embed="rId2"/>
            <a:stretch>
              <a:fillRect/>
            </a:stretch>
          </a:blipFill>
        </p:spPr>
      </p:sp>
      <p:sp>
        <p:nvSpPr>
          <p:cNvPr id="3" name="Freeform 3"/>
          <p:cNvSpPr/>
          <p:nvPr/>
        </p:nvSpPr>
        <p:spPr>
          <a:xfrm>
            <a:off x="1764929" y="8342223"/>
            <a:ext cx="11376609" cy="2053274"/>
          </a:xfrm>
          <a:custGeom>
            <a:avLst/>
            <a:gdLst/>
            <a:ahLst/>
            <a:cxnLst/>
            <a:rect l="l" t="t" r="r" b="b"/>
            <a:pathLst>
              <a:path w="11376609" h="2053274">
                <a:moveTo>
                  <a:pt x="0" y="0"/>
                </a:moveTo>
                <a:lnTo>
                  <a:pt x="11376609" y="0"/>
                </a:lnTo>
                <a:lnTo>
                  <a:pt x="11376609" y="2053274"/>
                </a:lnTo>
                <a:lnTo>
                  <a:pt x="0" y="2053274"/>
                </a:lnTo>
                <a:lnTo>
                  <a:pt x="0" y="0"/>
                </a:lnTo>
                <a:close/>
              </a:path>
            </a:pathLst>
          </a:custGeom>
          <a:blipFill>
            <a:blip r:embed="rId3"/>
            <a:stretch>
              <a:fillRect/>
            </a:stretch>
          </a:blipFill>
        </p:spPr>
      </p:sp>
      <p:sp>
        <p:nvSpPr>
          <p:cNvPr id="4" name="TextBox 4"/>
          <p:cNvSpPr txBox="1"/>
          <p:nvPr/>
        </p:nvSpPr>
        <p:spPr>
          <a:xfrm>
            <a:off x="4960134" y="171450"/>
            <a:ext cx="8908266"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CASE REGISTRATION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935734"/>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4784502" y="920752"/>
            <a:ext cx="8169498" cy="542328"/>
          </a:xfrm>
          <a:prstGeom prst="rect">
            <a:avLst/>
          </a:prstGeom>
        </p:spPr>
        <p:txBody>
          <a:bodyPr wrap="square" lIns="0" tIns="0" rIns="0" bIns="0" rtlCol="0" anchor="t">
            <a:spAutoFit/>
          </a:bodyPr>
          <a:lstStyle/>
          <a:p>
            <a:pPr algn="ctr">
              <a:lnSpc>
                <a:spcPts val="3912"/>
              </a:lnSpc>
            </a:pPr>
            <a:r>
              <a:rPr lang="en-US" sz="4347" dirty="0">
                <a:solidFill>
                  <a:srgbClr val="F4DB25"/>
                </a:solidFill>
                <a:latin typeface="Garet"/>
              </a:rPr>
              <a:t>ASSIGNING DATES FOR CASE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7897" y="1681049"/>
            <a:ext cx="14043811" cy="7899644"/>
          </a:xfrm>
          <a:custGeom>
            <a:avLst/>
            <a:gdLst/>
            <a:ahLst/>
            <a:cxnLst/>
            <a:rect l="l" t="t" r="r" b="b"/>
            <a:pathLst>
              <a:path w="14043811" h="7899644">
                <a:moveTo>
                  <a:pt x="0" y="0"/>
                </a:moveTo>
                <a:lnTo>
                  <a:pt x="14043811" y="0"/>
                </a:lnTo>
                <a:lnTo>
                  <a:pt x="14043811" y="7899643"/>
                </a:lnTo>
                <a:lnTo>
                  <a:pt x="0" y="7899643"/>
                </a:lnTo>
                <a:lnTo>
                  <a:pt x="0" y="0"/>
                </a:lnTo>
                <a:close/>
              </a:path>
            </a:pathLst>
          </a:custGeom>
          <a:blipFill>
            <a:blip r:embed="rId2"/>
            <a:stretch>
              <a:fillRect/>
            </a:stretch>
          </a:blipFill>
        </p:spPr>
      </p:sp>
      <p:sp>
        <p:nvSpPr>
          <p:cNvPr id="3" name="TextBox 3"/>
          <p:cNvSpPr txBox="1"/>
          <p:nvPr/>
        </p:nvSpPr>
        <p:spPr>
          <a:xfrm>
            <a:off x="5093375" y="938099"/>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CASE SUMMERY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7589" y="1584469"/>
            <a:ext cx="14043811" cy="7899644"/>
          </a:xfrm>
          <a:custGeom>
            <a:avLst/>
            <a:gdLst/>
            <a:ahLst/>
            <a:cxnLst/>
            <a:rect l="l" t="t" r="r" b="b"/>
            <a:pathLst>
              <a:path w="14043811" h="7899644">
                <a:moveTo>
                  <a:pt x="0" y="0"/>
                </a:moveTo>
                <a:lnTo>
                  <a:pt x="14043811" y="0"/>
                </a:lnTo>
                <a:lnTo>
                  <a:pt x="14043811" y="7899644"/>
                </a:lnTo>
                <a:lnTo>
                  <a:pt x="0" y="7899644"/>
                </a:lnTo>
                <a:lnTo>
                  <a:pt x="0" y="0"/>
                </a:lnTo>
                <a:close/>
              </a:path>
            </a:pathLst>
          </a:custGeom>
          <a:blipFill>
            <a:blip r:embed="rId2"/>
            <a:stretch>
              <a:fillRect/>
            </a:stretch>
          </a:blipFill>
        </p:spPr>
      </p:sp>
      <p:sp>
        <p:nvSpPr>
          <p:cNvPr id="3" name="TextBox 3"/>
          <p:cNvSpPr txBox="1"/>
          <p:nvPr/>
        </p:nvSpPr>
        <p:spPr>
          <a:xfrm>
            <a:off x="5353790" y="841519"/>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CASE DETAILS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3" name="TextBox 3"/>
          <p:cNvSpPr txBox="1"/>
          <p:nvPr/>
        </p:nvSpPr>
        <p:spPr>
          <a:xfrm>
            <a:off x="5637573" y="615706"/>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CLOSING CASE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2860" y="1511056"/>
            <a:ext cx="14209932" cy="7747244"/>
          </a:xfrm>
          <a:custGeom>
            <a:avLst/>
            <a:gdLst/>
            <a:ahLst/>
            <a:cxnLst/>
            <a:rect l="l" t="t" r="r" b="b"/>
            <a:pathLst>
              <a:path w="14209932" h="7747244">
                <a:moveTo>
                  <a:pt x="0" y="0"/>
                </a:moveTo>
                <a:lnTo>
                  <a:pt x="14209932" y="0"/>
                </a:lnTo>
                <a:lnTo>
                  <a:pt x="14209932" y="7747244"/>
                </a:lnTo>
                <a:lnTo>
                  <a:pt x="0" y="7747244"/>
                </a:lnTo>
                <a:lnTo>
                  <a:pt x="0" y="0"/>
                </a:lnTo>
                <a:close/>
              </a:path>
            </a:pathLst>
          </a:custGeom>
          <a:blipFill>
            <a:blip r:embed="rId2"/>
            <a:stretch>
              <a:fillRect t="-440" b="-2732"/>
            </a:stretch>
          </a:blipFill>
        </p:spPr>
      </p:sp>
      <p:sp>
        <p:nvSpPr>
          <p:cNvPr id="3" name="TextBox 3"/>
          <p:cNvSpPr txBox="1"/>
          <p:nvPr/>
        </p:nvSpPr>
        <p:spPr>
          <a:xfrm>
            <a:off x="5361579" y="768106"/>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PENDING CASE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sp>
        <p:nvSpPr>
          <p:cNvPr id="3" name="Freeform 3"/>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541873" y="1655349"/>
            <a:ext cx="13341331" cy="1219200"/>
          </a:xfrm>
          <a:prstGeom prst="rect">
            <a:avLst/>
          </a:prstGeom>
        </p:spPr>
        <p:txBody>
          <a:bodyPr lIns="0" tIns="0" rIns="0" bIns="0" rtlCol="0" anchor="t">
            <a:spAutoFit/>
          </a:bodyPr>
          <a:lstStyle/>
          <a:p>
            <a:pPr marL="0" lvl="1" indent="0" algn="ctr">
              <a:lnSpc>
                <a:spcPts val="7200"/>
              </a:lnSpc>
              <a:spcBef>
                <a:spcPct val="0"/>
              </a:spcBef>
            </a:pPr>
            <a:r>
              <a:rPr lang="en-US" sz="9000">
                <a:solidFill>
                  <a:srgbClr val="1867BE"/>
                </a:solidFill>
                <a:latin typeface="Cranberry"/>
              </a:rPr>
              <a:t>PROBLEM STATEMENT</a:t>
            </a:r>
          </a:p>
        </p:txBody>
      </p:sp>
      <p:grpSp>
        <p:nvGrpSpPr>
          <p:cNvPr id="6" name="Group 6"/>
          <p:cNvGrpSpPr/>
          <p:nvPr/>
        </p:nvGrpSpPr>
        <p:grpSpPr>
          <a:xfrm>
            <a:off x="1644869" y="3211556"/>
            <a:ext cx="14842926" cy="5572495"/>
            <a:chOff x="0" y="0"/>
            <a:chExt cx="3909248" cy="1467653"/>
          </a:xfrm>
        </p:grpSpPr>
        <p:sp>
          <p:nvSpPr>
            <p:cNvPr id="7" name="Freeform 7"/>
            <p:cNvSpPr/>
            <p:nvPr/>
          </p:nvSpPr>
          <p:spPr>
            <a:xfrm>
              <a:off x="0" y="0"/>
              <a:ext cx="3909248" cy="1467653"/>
            </a:xfrm>
            <a:custGeom>
              <a:avLst/>
              <a:gdLst/>
              <a:ahLst/>
              <a:cxnLst/>
              <a:rect l="l" t="t" r="r" b="b"/>
              <a:pathLst>
                <a:path w="3909248" h="1467653">
                  <a:moveTo>
                    <a:pt x="26601" y="0"/>
                  </a:moveTo>
                  <a:lnTo>
                    <a:pt x="3882647" y="0"/>
                  </a:lnTo>
                  <a:cubicBezTo>
                    <a:pt x="3889702" y="0"/>
                    <a:pt x="3896468" y="2803"/>
                    <a:pt x="3901457" y="7791"/>
                  </a:cubicBezTo>
                  <a:cubicBezTo>
                    <a:pt x="3906446" y="12780"/>
                    <a:pt x="3909248" y="19546"/>
                    <a:pt x="3909248" y="26601"/>
                  </a:cubicBezTo>
                  <a:lnTo>
                    <a:pt x="3909248" y="1441052"/>
                  </a:lnTo>
                  <a:cubicBezTo>
                    <a:pt x="3909248" y="1455743"/>
                    <a:pt x="3897338" y="1467653"/>
                    <a:pt x="3882647" y="1467653"/>
                  </a:cubicBezTo>
                  <a:lnTo>
                    <a:pt x="26601" y="1467653"/>
                  </a:lnTo>
                  <a:cubicBezTo>
                    <a:pt x="11910" y="1467653"/>
                    <a:pt x="0" y="1455743"/>
                    <a:pt x="0" y="1441052"/>
                  </a:cubicBezTo>
                  <a:lnTo>
                    <a:pt x="0" y="26601"/>
                  </a:lnTo>
                  <a:cubicBezTo>
                    <a:pt x="0" y="11910"/>
                    <a:pt x="11910" y="0"/>
                    <a:pt x="26601" y="0"/>
                  </a:cubicBezTo>
                  <a:close/>
                </a:path>
              </a:pathLst>
            </a:custGeom>
            <a:solidFill>
              <a:srgbClr val="FCDCFF"/>
            </a:solidFill>
            <a:ln w="38100" cap="rnd">
              <a:solidFill>
                <a:srgbClr val="000000"/>
              </a:solidFill>
              <a:prstDash val="solid"/>
              <a:round/>
            </a:ln>
          </p:spPr>
        </p:sp>
        <p:sp>
          <p:nvSpPr>
            <p:cNvPr id="8" name="TextBox 8"/>
            <p:cNvSpPr txBox="1"/>
            <p:nvPr/>
          </p:nvSpPr>
          <p:spPr>
            <a:xfrm>
              <a:off x="0" y="-66675"/>
              <a:ext cx="3909248" cy="1534328"/>
            </a:xfrm>
            <a:prstGeom prst="rect">
              <a:avLst/>
            </a:prstGeom>
          </p:spPr>
          <p:txBody>
            <a:bodyPr lIns="50800" tIns="50800" rIns="50800" bIns="50800" rtlCol="0" anchor="ctr"/>
            <a:lstStyle/>
            <a:p>
              <a:pPr algn="ctr">
                <a:lnSpc>
                  <a:spcPts val="4200"/>
                </a:lnSpc>
              </a:pPr>
              <a:r>
                <a:rPr lang="en-US" sz="3000">
                  <a:solidFill>
                    <a:srgbClr val="000000"/>
                  </a:solidFill>
                  <a:latin typeface="Glacial Indifference"/>
                </a:rPr>
                <a:t>The Attorney General's Office seeks the development of a Judiciary Information System (JIS) to manage court cases efficiently and provide easy access to past case details. Each case is identified by a unique number and includes defendant information, crime specifics, and hearing schedules. The system allows querying pending and resolved cases, upcoming hearings, and case statuses. Judges and lawyers can access past cases, with lawyers being charged for each access. The system also enables user management and tracks lawyer usage for billing purposes.</a:t>
              </a:r>
            </a:p>
          </p:txBody>
        </p:sp>
      </p:grpSp>
      <p:sp>
        <p:nvSpPr>
          <p:cNvPr id="9" name="Freeform 9"/>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4666" y="1815856"/>
            <a:ext cx="14435745" cy="7745320"/>
          </a:xfrm>
          <a:custGeom>
            <a:avLst/>
            <a:gdLst/>
            <a:ahLst/>
            <a:cxnLst/>
            <a:rect l="l" t="t" r="r" b="b"/>
            <a:pathLst>
              <a:path w="14435745" h="7745320">
                <a:moveTo>
                  <a:pt x="0" y="0"/>
                </a:moveTo>
                <a:lnTo>
                  <a:pt x="14435745" y="0"/>
                </a:lnTo>
                <a:lnTo>
                  <a:pt x="14435745" y="7745320"/>
                </a:lnTo>
                <a:lnTo>
                  <a:pt x="0" y="7745320"/>
                </a:lnTo>
                <a:lnTo>
                  <a:pt x="0" y="0"/>
                </a:lnTo>
                <a:close/>
              </a:path>
            </a:pathLst>
          </a:custGeom>
          <a:blipFill>
            <a:blip r:embed="rId2"/>
            <a:stretch>
              <a:fillRect t="-1269" b="-3569"/>
            </a:stretch>
          </a:blipFill>
        </p:spPr>
      </p:sp>
      <p:sp>
        <p:nvSpPr>
          <p:cNvPr id="3" name="TextBox 3"/>
          <p:cNvSpPr txBox="1"/>
          <p:nvPr/>
        </p:nvSpPr>
        <p:spPr>
          <a:xfrm>
            <a:off x="5236128" y="1072906"/>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TODAY’S CASE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1956" y="1412619"/>
            <a:ext cx="14756856" cy="8300732"/>
          </a:xfrm>
          <a:custGeom>
            <a:avLst/>
            <a:gdLst/>
            <a:ahLst/>
            <a:cxnLst/>
            <a:rect l="l" t="t" r="r" b="b"/>
            <a:pathLst>
              <a:path w="14756856" h="8300732">
                <a:moveTo>
                  <a:pt x="0" y="0"/>
                </a:moveTo>
                <a:lnTo>
                  <a:pt x="14756857" y="0"/>
                </a:lnTo>
                <a:lnTo>
                  <a:pt x="14756857" y="8300732"/>
                </a:lnTo>
                <a:lnTo>
                  <a:pt x="0" y="8300732"/>
                </a:lnTo>
                <a:lnTo>
                  <a:pt x="0" y="0"/>
                </a:lnTo>
                <a:close/>
              </a:path>
            </a:pathLst>
          </a:custGeom>
          <a:blipFill>
            <a:blip r:embed="rId2"/>
            <a:stretch>
              <a:fillRect/>
            </a:stretch>
          </a:blipFill>
        </p:spPr>
      </p:sp>
      <p:sp>
        <p:nvSpPr>
          <p:cNvPr id="3" name="TextBox 3"/>
          <p:cNvSpPr txBox="1"/>
          <p:nvPr/>
        </p:nvSpPr>
        <p:spPr>
          <a:xfrm>
            <a:off x="4709231" y="400050"/>
            <a:ext cx="8016169"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RESOLVED CASES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679" y="1417533"/>
            <a:ext cx="14385192" cy="8091670"/>
          </a:xfrm>
          <a:custGeom>
            <a:avLst/>
            <a:gdLst/>
            <a:ahLst/>
            <a:cxnLst/>
            <a:rect l="l" t="t" r="r" b="b"/>
            <a:pathLst>
              <a:path w="14385192" h="8091670">
                <a:moveTo>
                  <a:pt x="0" y="0"/>
                </a:moveTo>
                <a:lnTo>
                  <a:pt x="14385192" y="0"/>
                </a:lnTo>
                <a:lnTo>
                  <a:pt x="14385192" y="8091670"/>
                </a:lnTo>
                <a:lnTo>
                  <a:pt x="0" y="8091670"/>
                </a:lnTo>
                <a:lnTo>
                  <a:pt x="0" y="0"/>
                </a:lnTo>
                <a:close/>
              </a:path>
            </a:pathLst>
          </a:custGeom>
          <a:blipFill>
            <a:blip r:embed="rId2"/>
            <a:stretch>
              <a:fillRect/>
            </a:stretch>
          </a:blipFill>
        </p:spPr>
      </p:sp>
      <p:sp>
        <p:nvSpPr>
          <p:cNvPr id="3" name="TextBox 3"/>
          <p:cNvSpPr txBox="1"/>
          <p:nvPr/>
        </p:nvSpPr>
        <p:spPr>
          <a:xfrm>
            <a:off x="5060495" y="674583"/>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SEARCH CASE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63853"/>
            <a:ext cx="15626443" cy="7987586"/>
          </a:xfrm>
          <a:custGeom>
            <a:avLst/>
            <a:gdLst/>
            <a:ahLst/>
            <a:cxnLst/>
            <a:rect l="l" t="t" r="r" b="b"/>
            <a:pathLst>
              <a:path w="15626443" h="7987586">
                <a:moveTo>
                  <a:pt x="0" y="0"/>
                </a:moveTo>
                <a:lnTo>
                  <a:pt x="15626443" y="0"/>
                </a:lnTo>
                <a:lnTo>
                  <a:pt x="15626443" y="7987587"/>
                </a:lnTo>
                <a:lnTo>
                  <a:pt x="0" y="7987587"/>
                </a:lnTo>
                <a:lnTo>
                  <a:pt x="0" y="0"/>
                </a:lnTo>
                <a:close/>
              </a:path>
            </a:pathLst>
          </a:custGeom>
          <a:blipFill>
            <a:blip r:embed="rId2"/>
            <a:stretch>
              <a:fillRect/>
            </a:stretch>
          </a:blipFill>
        </p:spPr>
      </p:sp>
      <p:sp>
        <p:nvSpPr>
          <p:cNvPr id="3" name="TextBox 3"/>
          <p:cNvSpPr txBox="1"/>
          <p:nvPr/>
        </p:nvSpPr>
        <p:spPr>
          <a:xfrm>
            <a:off x="5135766" y="400050"/>
            <a:ext cx="9037434"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REGISTRAR UPDATION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grpSp>
        <p:nvGrpSpPr>
          <p:cNvPr id="3" name="Group 3"/>
          <p:cNvGrpSpPr/>
          <p:nvPr/>
        </p:nvGrpSpPr>
        <p:grpSpPr>
          <a:xfrm rot="737582">
            <a:off x="-5424441" y="3796775"/>
            <a:ext cx="10375916" cy="8635185"/>
            <a:chOff x="0" y="0"/>
            <a:chExt cx="2732752" cy="2274287"/>
          </a:xfrm>
        </p:grpSpPr>
        <p:sp>
          <p:nvSpPr>
            <p:cNvPr id="4" name="Freeform 4"/>
            <p:cNvSpPr/>
            <p:nvPr/>
          </p:nvSpPr>
          <p:spPr>
            <a:xfrm>
              <a:off x="0" y="0"/>
              <a:ext cx="2732752" cy="2274288"/>
            </a:xfrm>
            <a:custGeom>
              <a:avLst/>
              <a:gdLst/>
              <a:ahLst/>
              <a:cxnLst/>
              <a:rect l="l" t="t" r="r" b="b"/>
              <a:pathLst>
                <a:path w="2732752" h="2274288">
                  <a:moveTo>
                    <a:pt x="0" y="0"/>
                  </a:moveTo>
                  <a:lnTo>
                    <a:pt x="2732752" y="0"/>
                  </a:lnTo>
                  <a:lnTo>
                    <a:pt x="2732752" y="2274288"/>
                  </a:lnTo>
                  <a:lnTo>
                    <a:pt x="0" y="2274288"/>
                  </a:lnTo>
                  <a:close/>
                </a:path>
              </a:pathLst>
            </a:custGeom>
            <a:solidFill>
              <a:srgbClr val="AED4DA"/>
            </a:solidFill>
          </p:spPr>
        </p:sp>
        <p:sp>
          <p:nvSpPr>
            <p:cNvPr id="5" name="TextBox 5"/>
            <p:cNvSpPr txBox="1"/>
            <p:nvPr/>
          </p:nvSpPr>
          <p:spPr>
            <a:xfrm>
              <a:off x="0" y="-38100"/>
              <a:ext cx="2732752" cy="23123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1202047">
            <a:off x="12163630" y="-3610760"/>
            <a:ext cx="8070263" cy="9261909"/>
            <a:chOff x="0" y="0"/>
            <a:chExt cx="2125501" cy="2439351"/>
          </a:xfrm>
        </p:grpSpPr>
        <p:sp>
          <p:nvSpPr>
            <p:cNvPr id="8" name="Freeform 8"/>
            <p:cNvSpPr/>
            <p:nvPr/>
          </p:nvSpPr>
          <p:spPr>
            <a:xfrm>
              <a:off x="0" y="0"/>
              <a:ext cx="2125501" cy="2439351"/>
            </a:xfrm>
            <a:custGeom>
              <a:avLst/>
              <a:gdLst/>
              <a:ahLst/>
              <a:cxnLst/>
              <a:rect l="l" t="t" r="r" b="b"/>
              <a:pathLst>
                <a:path w="2125501" h="2439351">
                  <a:moveTo>
                    <a:pt x="0" y="0"/>
                  </a:moveTo>
                  <a:lnTo>
                    <a:pt x="2125501" y="0"/>
                  </a:lnTo>
                  <a:lnTo>
                    <a:pt x="2125501" y="2439351"/>
                  </a:lnTo>
                  <a:lnTo>
                    <a:pt x="0" y="2439351"/>
                  </a:lnTo>
                  <a:close/>
                </a:path>
              </a:pathLst>
            </a:custGeom>
            <a:solidFill>
              <a:srgbClr val="C8B3EE"/>
            </a:solidFill>
          </p:spPr>
        </p:sp>
        <p:sp>
          <p:nvSpPr>
            <p:cNvPr id="9" name="TextBox 9"/>
            <p:cNvSpPr txBox="1"/>
            <p:nvPr/>
          </p:nvSpPr>
          <p:spPr>
            <a:xfrm>
              <a:off x="0" y="-38100"/>
              <a:ext cx="2125501" cy="247745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985760" y="4000500"/>
            <a:ext cx="14109522" cy="2286000"/>
          </a:xfrm>
          <a:prstGeom prst="rect">
            <a:avLst/>
          </a:prstGeom>
        </p:spPr>
        <p:txBody>
          <a:bodyPr lIns="0" tIns="0" rIns="0" bIns="0" rtlCol="0" anchor="t">
            <a:spAutoFit/>
          </a:bodyPr>
          <a:lstStyle/>
          <a:p>
            <a:pPr marL="0" lvl="0" indent="0" algn="ctr">
              <a:lnSpc>
                <a:spcPts val="15000"/>
              </a:lnSpc>
            </a:pPr>
            <a:r>
              <a:rPr lang="en-US" sz="15000">
                <a:solidFill>
                  <a:srgbClr val="1867BE"/>
                </a:solidFill>
                <a:latin typeface="Cranberry"/>
              </a:rPr>
              <a:t>LAWYER</a:t>
            </a:r>
          </a:p>
        </p:txBody>
      </p:sp>
      <p:sp>
        <p:nvSpPr>
          <p:cNvPr id="13" name="Freeform 13"/>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2931082" y="353372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111466" y="559393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9576" y="168861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5135766" y="7429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LAWYER LOGIN</a:t>
            </a:r>
            <a:r>
              <a:rPr lang="en-US" sz="6000">
                <a:solidFill>
                  <a:srgbClr val="5BFFD3"/>
                </a:solidFill>
                <a:latin typeface="Garet"/>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2318" y="1638432"/>
            <a:ext cx="14101679" cy="7932194"/>
          </a:xfrm>
          <a:custGeom>
            <a:avLst/>
            <a:gdLst/>
            <a:ahLst/>
            <a:cxnLst/>
            <a:rect l="l" t="t" r="r" b="b"/>
            <a:pathLst>
              <a:path w="14101679" h="7932194">
                <a:moveTo>
                  <a:pt x="0" y="0"/>
                </a:moveTo>
                <a:lnTo>
                  <a:pt x="14101678" y="0"/>
                </a:lnTo>
                <a:lnTo>
                  <a:pt x="14101678" y="7932194"/>
                </a:lnTo>
                <a:lnTo>
                  <a:pt x="0" y="7932194"/>
                </a:lnTo>
                <a:lnTo>
                  <a:pt x="0" y="0"/>
                </a:lnTo>
                <a:close/>
              </a:path>
            </a:pathLst>
          </a:custGeom>
          <a:blipFill>
            <a:blip r:embed="rId2"/>
            <a:stretch>
              <a:fillRect/>
            </a:stretch>
          </a:blipFill>
        </p:spPr>
      </p:sp>
      <p:sp>
        <p:nvSpPr>
          <p:cNvPr id="3" name="TextBox 3"/>
          <p:cNvSpPr txBox="1"/>
          <p:nvPr/>
        </p:nvSpPr>
        <p:spPr>
          <a:xfrm>
            <a:off x="5010315" y="400050"/>
            <a:ext cx="8934285"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LAWYER DASHOARD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7543" y="1847860"/>
            <a:ext cx="14970670" cy="7637281"/>
          </a:xfrm>
          <a:custGeom>
            <a:avLst/>
            <a:gdLst/>
            <a:ahLst/>
            <a:cxnLst/>
            <a:rect l="l" t="t" r="r" b="b"/>
            <a:pathLst>
              <a:path w="14970670" h="7637281">
                <a:moveTo>
                  <a:pt x="0" y="0"/>
                </a:moveTo>
                <a:lnTo>
                  <a:pt x="14970670" y="0"/>
                </a:lnTo>
                <a:lnTo>
                  <a:pt x="14970670" y="7637281"/>
                </a:lnTo>
                <a:lnTo>
                  <a:pt x="0" y="7637281"/>
                </a:lnTo>
                <a:lnTo>
                  <a:pt x="0" y="0"/>
                </a:lnTo>
                <a:close/>
              </a:path>
            </a:pathLst>
          </a:custGeom>
          <a:blipFill>
            <a:blip r:embed="rId2"/>
            <a:stretch>
              <a:fillRect/>
            </a:stretch>
          </a:blipFill>
        </p:spPr>
      </p:sp>
      <p:sp>
        <p:nvSpPr>
          <p:cNvPr id="3" name="TextBox 3"/>
          <p:cNvSpPr txBox="1"/>
          <p:nvPr/>
        </p:nvSpPr>
        <p:spPr>
          <a:xfrm>
            <a:off x="5110676" y="937085"/>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CASE VIEW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039" y="1437709"/>
            <a:ext cx="14357794" cy="8076259"/>
          </a:xfrm>
          <a:custGeom>
            <a:avLst/>
            <a:gdLst/>
            <a:ahLst/>
            <a:cxnLst/>
            <a:rect l="l" t="t" r="r" b="b"/>
            <a:pathLst>
              <a:path w="14357794" h="8076259">
                <a:moveTo>
                  <a:pt x="0" y="0"/>
                </a:moveTo>
                <a:lnTo>
                  <a:pt x="14357793" y="0"/>
                </a:lnTo>
                <a:lnTo>
                  <a:pt x="14357793" y="8076259"/>
                </a:lnTo>
                <a:lnTo>
                  <a:pt x="0" y="8076259"/>
                </a:lnTo>
                <a:lnTo>
                  <a:pt x="0" y="0"/>
                </a:lnTo>
                <a:close/>
              </a:path>
            </a:pathLst>
          </a:custGeom>
          <a:blipFill>
            <a:blip r:embed="rId2"/>
            <a:stretch>
              <a:fillRect/>
            </a:stretch>
          </a:blipFill>
        </p:spPr>
      </p:sp>
      <p:sp>
        <p:nvSpPr>
          <p:cNvPr id="3" name="TextBox 3"/>
          <p:cNvSpPr txBox="1"/>
          <p:nvPr/>
        </p:nvSpPr>
        <p:spPr>
          <a:xfrm>
            <a:off x="5211037" y="895482"/>
            <a:ext cx="6611409" cy="742950"/>
          </a:xfrm>
          <a:prstGeom prst="rect">
            <a:avLst/>
          </a:prstGeom>
        </p:spPr>
        <p:txBody>
          <a:bodyPr lIns="0" tIns="0" rIns="0" bIns="0" rtlCol="0" anchor="t">
            <a:spAutoFit/>
          </a:bodyPr>
          <a:lstStyle/>
          <a:p>
            <a:pPr algn="ctr">
              <a:lnSpc>
                <a:spcPts val="5400"/>
              </a:lnSpc>
            </a:pPr>
            <a:r>
              <a:rPr lang="en-US" sz="6000" dirty="0">
                <a:solidFill>
                  <a:srgbClr val="F4DB25"/>
                </a:solidFill>
                <a:latin typeface="Garet"/>
              </a:rPr>
              <a:t>SCHEDULE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400" y="1609560"/>
            <a:ext cx="14043811" cy="7899644"/>
          </a:xfrm>
          <a:custGeom>
            <a:avLst/>
            <a:gdLst/>
            <a:ahLst/>
            <a:cxnLst/>
            <a:rect l="l" t="t" r="r" b="b"/>
            <a:pathLst>
              <a:path w="14043811" h="7899644">
                <a:moveTo>
                  <a:pt x="0" y="0"/>
                </a:moveTo>
                <a:lnTo>
                  <a:pt x="14043811" y="0"/>
                </a:lnTo>
                <a:lnTo>
                  <a:pt x="14043811" y="7899643"/>
                </a:lnTo>
                <a:lnTo>
                  <a:pt x="0" y="7899643"/>
                </a:lnTo>
                <a:lnTo>
                  <a:pt x="0" y="0"/>
                </a:lnTo>
                <a:close/>
              </a:path>
            </a:pathLst>
          </a:custGeom>
          <a:blipFill>
            <a:blip r:embed="rId2"/>
            <a:stretch>
              <a:fillRect/>
            </a:stretch>
          </a:blipFill>
        </p:spPr>
      </p:sp>
      <p:sp>
        <p:nvSpPr>
          <p:cNvPr id="3" name="TextBox 3"/>
          <p:cNvSpPr txBox="1"/>
          <p:nvPr/>
        </p:nvSpPr>
        <p:spPr>
          <a:xfrm>
            <a:off x="4935044" y="400050"/>
            <a:ext cx="8628556" cy="750205"/>
          </a:xfrm>
          <a:prstGeom prst="rect">
            <a:avLst/>
          </a:prstGeom>
        </p:spPr>
        <p:txBody>
          <a:bodyPr wrap="square" lIns="0" tIns="0" rIns="0" bIns="0" rtlCol="0" anchor="t">
            <a:spAutoFit/>
          </a:bodyPr>
          <a:lstStyle/>
          <a:p>
            <a:pPr algn="ctr">
              <a:lnSpc>
                <a:spcPts val="5400"/>
              </a:lnSpc>
            </a:pPr>
            <a:r>
              <a:rPr lang="en-US" sz="6000" dirty="0">
                <a:solidFill>
                  <a:srgbClr val="F4DB25"/>
                </a:solidFill>
                <a:latin typeface="Garet"/>
              </a:rPr>
              <a:t>PAYMENT HISTORY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sp>
        <p:nvSpPr>
          <p:cNvPr id="3" name="Freeform 3"/>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2473335" y="1181100"/>
            <a:ext cx="13341331" cy="1219200"/>
          </a:xfrm>
          <a:prstGeom prst="rect">
            <a:avLst/>
          </a:prstGeom>
        </p:spPr>
        <p:txBody>
          <a:bodyPr lIns="0" tIns="0" rIns="0" bIns="0" rtlCol="0" anchor="t">
            <a:spAutoFit/>
          </a:bodyPr>
          <a:lstStyle/>
          <a:p>
            <a:pPr marL="0" lvl="1" indent="0" algn="ctr">
              <a:lnSpc>
                <a:spcPts val="7200"/>
              </a:lnSpc>
              <a:spcBef>
                <a:spcPct val="0"/>
              </a:spcBef>
            </a:pPr>
            <a:r>
              <a:rPr lang="en-US" sz="9000">
                <a:solidFill>
                  <a:srgbClr val="1867BE"/>
                </a:solidFill>
                <a:latin typeface="Cranberry"/>
              </a:rPr>
              <a:t>TECHSTACK</a:t>
            </a:r>
          </a:p>
        </p:txBody>
      </p:sp>
      <p:sp>
        <p:nvSpPr>
          <p:cNvPr id="7" name="Freeform 7"/>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0" name="Group 10"/>
          <p:cNvGrpSpPr/>
          <p:nvPr/>
        </p:nvGrpSpPr>
        <p:grpSpPr>
          <a:xfrm>
            <a:off x="1827981" y="4321681"/>
            <a:ext cx="4218816" cy="3860038"/>
            <a:chOff x="0" y="0"/>
            <a:chExt cx="812800" cy="743678"/>
          </a:xfrm>
        </p:grpSpPr>
        <p:sp>
          <p:nvSpPr>
            <p:cNvPr id="11" name="Freeform 11"/>
            <p:cNvSpPr/>
            <p:nvPr/>
          </p:nvSpPr>
          <p:spPr>
            <a:xfrm>
              <a:off x="0" y="0"/>
              <a:ext cx="812800" cy="743678"/>
            </a:xfrm>
            <a:custGeom>
              <a:avLst/>
              <a:gdLst/>
              <a:ahLst/>
              <a:cxnLst/>
              <a:rect l="l" t="t" r="r" b="b"/>
              <a:pathLst>
                <a:path w="812800" h="743678">
                  <a:moveTo>
                    <a:pt x="0" y="0"/>
                  </a:moveTo>
                  <a:lnTo>
                    <a:pt x="812800" y="0"/>
                  </a:lnTo>
                  <a:lnTo>
                    <a:pt x="812800" y="743678"/>
                  </a:lnTo>
                  <a:lnTo>
                    <a:pt x="0" y="743678"/>
                  </a:lnTo>
                  <a:close/>
                </a:path>
              </a:pathLst>
            </a:custGeom>
            <a:solidFill>
              <a:srgbClr val="FCDCFF"/>
            </a:solidFill>
            <a:ln w="38100" cap="sq">
              <a:solidFill>
                <a:srgbClr val="000000"/>
              </a:solidFill>
              <a:prstDash val="solid"/>
              <a:miter/>
            </a:ln>
          </p:spPr>
        </p:sp>
        <p:sp>
          <p:nvSpPr>
            <p:cNvPr id="12" name="TextBox 12"/>
            <p:cNvSpPr txBox="1"/>
            <p:nvPr/>
          </p:nvSpPr>
          <p:spPr>
            <a:xfrm>
              <a:off x="0" y="-38100"/>
              <a:ext cx="812800" cy="78177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034592" y="4321681"/>
            <a:ext cx="4218816" cy="3860038"/>
            <a:chOff x="0" y="0"/>
            <a:chExt cx="812800" cy="743678"/>
          </a:xfrm>
        </p:grpSpPr>
        <p:sp>
          <p:nvSpPr>
            <p:cNvPr id="14" name="Freeform 14"/>
            <p:cNvSpPr/>
            <p:nvPr/>
          </p:nvSpPr>
          <p:spPr>
            <a:xfrm>
              <a:off x="0" y="0"/>
              <a:ext cx="812800" cy="743678"/>
            </a:xfrm>
            <a:custGeom>
              <a:avLst/>
              <a:gdLst/>
              <a:ahLst/>
              <a:cxnLst/>
              <a:rect l="l" t="t" r="r" b="b"/>
              <a:pathLst>
                <a:path w="812800" h="743678">
                  <a:moveTo>
                    <a:pt x="0" y="0"/>
                  </a:moveTo>
                  <a:lnTo>
                    <a:pt x="812800" y="0"/>
                  </a:lnTo>
                  <a:lnTo>
                    <a:pt x="812800" y="743678"/>
                  </a:lnTo>
                  <a:lnTo>
                    <a:pt x="0" y="743678"/>
                  </a:lnTo>
                  <a:close/>
                </a:path>
              </a:pathLst>
            </a:custGeom>
            <a:solidFill>
              <a:srgbClr val="FCDCFF"/>
            </a:solidFill>
            <a:ln w="38100" cap="sq">
              <a:solidFill>
                <a:srgbClr val="000000"/>
              </a:solidFill>
              <a:prstDash val="solid"/>
              <a:miter/>
            </a:ln>
          </p:spPr>
        </p:sp>
        <p:sp>
          <p:nvSpPr>
            <p:cNvPr id="15" name="TextBox 15"/>
            <p:cNvSpPr txBox="1"/>
            <p:nvPr/>
          </p:nvSpPr>
          <p:spPr>
            <a:xfrm>
              <a:off x="0" y="-38100"/>
              <a:ext cx="812800" cy="78177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192718" y="5623033"/>
            <a:ext cx="3786724" cy="1276383"/>
          </a:xfrm>
          <a:prstGeom prst="rect">
            <a:avLst/>
          </a:prstGeom>
        </p:spPr>
        <p:txBody>
          <a:bodyPr lIns="0" tIns="0" rIns="0" bIns="0" rtlCol="0" anchor="t">
            <a:spAutoFit/>
          </a:bodyPr>
          <a:lstStyle/>
          <a:p>
            <a:pPr marL="648257" lvl="1" indent="-324129">
              <a:lnSpc>
                <a:spcPts val="3302"/>
              </a:lnSpc>
              <a:buFont typeface="Arial"/>
              <a:buChar char="•"/>
            </a:pPr>
            <a:r>
              <a:rPr lang="en-US" sz="3002" spc="90">
                <a:solidFill>
                  <a:srgbClr val="000000"/>
                </a:solidFill>
                <a:latin typeface="Hero Bold"/>
              </a:rPr>
              <a:t>ReactJS</a:t>
            </a:r>
          </a:p>
          <a:p>
            <a:pPr marL="648257" lvl="1" indent="-324129">
              <a:lnSpc>
                <a:spcPts val="3302"/>
              </a:lnSpc>
              <a:buFont typeface="Arial"/>
              <a:buChar char="•"/>
            </a:pPr>
            <a:r>
              <a:rPr lang="en-US" sz="3002" spc="90">
                <a:solidFill>
                  <a:srgbClr val="000000"/>
                </a:solidFill>
                <a:latin typeface="Hero Bold"/>
              </a:rPr>
              <a:t>BootStrap</a:t>
            </a:r>
          </a:p>
          <a:p>
            <a:pPr marL="648257" lvl="1" indent="-324129">
              <a:lnSpc>
                <a:spcPts val="3302"/>
              </a:lnSpc>
              <a:buFont typeface="Arial"/>
              <a:buChar char="•"/>
            </a:pPr>
            <a:r>
              <a:rPr lang="en-US" sz="3002" spc="90">
                <a:solidFill>
                  <a:srgbClr val="000000"/>
                </a:solidFill>
                <a:latin typeface="Hero Bold"/>
              </a:rPr>
              <a:t>Redux</a:t>
            </a:r>
          </a:p>
        </p:txBody>
      </p:sp>
      <p:grpSp>
        <p:nvGrpSpPr>
          <p:cNvPr id="17" name="Group 17"/>
          <p:cNvGrpSpPr/>
          <p:nvPr/>
        </p:nvGrpSpPr>
        <p:grpSpPr>
          <a:xfrm>
            <a:off x="12241203" y="4321681"/>
            <a:ext cx="4218816" cy="3860038"/>
            <a:chOff x="0" y="0"/>
            <a:chExt cx="812800" cy="743678"/>
          </a:xfrm>
        </p:grpSpPr>
        <p:sp>
          <p:nvSpPr>
            <p:cNvPr id="18" name="Freeform 18"/>
            <p:cNvSpPr/>
            <p:nvPr/>
          </p:nvSpPr>
          <p:spPr>
            <a:xfrm>
              <a:off x="0" y="0"/>
              <a:ext cx="812800" cy="743678"/>
            </a:xfrm>
            <a:custGeom>
              <a:avLst/>
              <a:gdLst/>
              <a:ahLst/>
              <a:cxnLst/>
              <a:rect l="l" t="t" r="r" b="b"/>
              <a:pathLst>
                <a:path w="812800" h="743678">
                  <a:moveTo>
                    <a:pt x="0" y="0"/>
                  </a:moveTo>
                  <a:lnTo>
                    <a:pt x="812800" y="0"/>
                  </a:lnTo>
                  <a:lnTo>
                    <a:pt x="812800" y="743678"/>
                  </a:lnTo>
                  <a:lnTo>
                    <a:pt x="0" y="743678"/>
                  </a:lnTo>
                  <a:close/>
                </a:path>
              </a:pathLst>
            </a:custGeom>
            <a:solidFill>
              <a:srgbClr val="FCDCFF"/>
            </a:solidFill>
            <a:ln w="38100" cap="sq">
              <a:solidFill>
                <a:srgbClr val="000000"/>
              </a:solidFill>
              <a:prstDash val="solid"/>
              <a:miter/>
            </a:ln>
          </p:spPr>
        </p:sp>
        <p:sp>
          <p:nvSpPr>
            <p:cNvPr id="19" name="TextBox 19"/>
            <p:cNvSpPr txBox="1"/>
            <p:nvPr/>
          </p:nvSpPr>
          <p:spPr>
            <a:xfrm>
              <a:off x="0" y="-38100"/>
              <a:ext cx="812800" cy="78177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827981" y="3002632"/>
            <a:ext cx="4218816" cy="1101073"/>
            <a:chOff x="0" y="0"/>
            <a:chExt cx="812800" cy="212133"/>
          </a:xfrm>
        </p:grpSpPr>
        <p:sp>
          <p:nvSpPr>
            <p:cNvPr id="21" name="Freeform 21"/>
            <p:cNvSpPr/>
            <p:nvPr/>
          </p:nvSpPr>
          <p:spPr>
            <a:xfrm>
              <a:off x="0" y="0"/>
              <a:ext cx="812800" cy="212133"/>
            </a:xfrm>
            <a:custGeom>
              <a:avLst/>
              <a:gdLst/>
              <a:ahLst/>
              <a:cxnLst/>
              <a:rect l="l" t="t" r="r" b="b"/>
              <a:pathLst>
                <a:path w="812800" h="212133">
                  <a:moveTo>
                    <a:pt x="0" y="0"/>
                  </a:moveTo>
                  <a:lnTo>
                    <a:pt x="812800" y="0"/>
                  </a:lnTo>
                  <a:lnTo>
                    <a:pt x="812800" y="212133"/>
                  </a:lnTo>
                  <a:lnTo>
                    <a:pt x="0" y="212133"/>
                  </a:lnTo>
                  <a:close/>
                </a:path>
              </a:pathLst>
            </a:custGeom>
            <a:solidFill>
              <a:srgbClr val="FFF39B"/>
            </a:solidFill>
            <a:ln w="38100" cap="sq">
              <a:solidFill>
                <a:srgbClr val="000000"/>
              </a:solidFill>
              <a:prstDash val="solid"/>
              <a:miter/>
            </a:ln>
          </p:spPr>
        </p:sp>
        <p:sp>
          <p:nvSpPr>
            <p:cNvPr id="22" name="TextBox 22"/>
            <p:cNvSpPr txBox="1"/>
            <p:nvPr/>
          </p:nvSpPr>
          <p:spPr>
            <a:xfrm>
              <a:off x="0" y="-38100"/>
              <a:ext cx="812800" cy="250233"/>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044027" y="3318219"/>
            <a:ext cx="3786724" cy="536574"/>
          </a:xfrm>
          <a:prstGeom prst="rect">
            <a:avLst/>
          </a:prstGeom>
        </p:spPr>
        <p:txBody>
          <a:bodyPr lIns="0" tIns="0" rIns="0" bIns="0" rtlCol="0" anchor="t">
            <a:spAutoFit/>
          </a:bodyPr>
          <a:lstStyle/>
          <a:p>
            <a:pPr marL="0" lvl="1" indent="0" algn="ctr">
              <a:lnSpc>
                <a:spcPts val="3199"/>
              </a:lnSpc>
              <a:spcBef>
                <a:spcPct val="0"/>
              </a:spcBef>
            </a:pPr>
            <a:r>
              <a:rPr lang="en-US" sz="3999" spc="179">
                <a:solidFill>
                  <a:srgbClr val="000000"/>
                </a:solidFill>
                <a:latin typeface="Cranberry"/>
              </a:rPr>
              <a:t>front-end  </a:t>
            </a:r>
          </a:p>
        </p:txBody>
      </p:sp>
      <p:grpSp>
        <p:nvGrpSpPr>
          <p:cNvPr id="24" name="Group 24"/>
          <p:cNvGrpSpPr/>
          <p:nvPr/>
        </p:nvGrpSpPr>
        <p:grpSpPr>
          <a:xfrm>
            <a:off x="7034592" y="3002632"/>
            <a:ext cx="4218816" cy="1101073"/>
            <a:chOff x="0" y="0"/>
            <a:chExt cx="812800" cy="212133"/>
          </a:xfrm>
        </p:grpSpPr>
        <p:sp>
          <p:nvSpPr>
            <p:cNvPr id="25" name="Freeform 25"/>
            <p:cNvSpPr/>
            <p:nvPr/>
          </p:nvSpPr>
          <p:spPr>
            <a:xfrm>
              <a:off x="0" y="0"/>
              <a:ext cx="812800" cy="212133"/>
            </a:xfrm>
            <a:custGeom>
              <a:avLst/>
              <a:gdLst/>
              <a:ahLst/>
              <a:cxnLst/>
              <a:rect l="l" t="t" r="r" b="b"/>
              <a:pathLst>
                <a:path w="812800" h="212133">
                  <a:moveTo>
                    <a:pt x="0" y="0"/>
                  </a:moveTo>
                  <a:lnTo>
                    <a:pt x="812800" y="0"/>
                  </a:lnTo>
                  <a:lnTo>
                    <a:pt x="812800" y="212133"/>
                  </a:lnTo>
                  <a:lnTo>
                    <a:pt x="0" y="212133"/>
                  </a:lnTo>
                  <a:close/>
                </a:path>
              </a:pathLst>
            </a:custGeom>
            <a:solidFill>
              <a:srgbClr val="FFF39B"/>
            </a:solidFill>
            <a:ln w="38100" cap="sq">
              <a:solidFill>
                <a:srgbClr val="000000"/>
              </a:solidFill>
              <a:prstDash val="solid"/>
              <a:miter/>
            </a:ln>
          </p:spPr>
        </p:sp>
        <p:sp>
          <p:nvSpPr>
            <p:cNvPr id="26" name="TextBox 26"/>
            <p:cNvSpPr txBox="1"/>
            <p:nvPr/>
          </p:nvSpPr>
          <p:spPr>
            <a:xfrm>
              <a:off x="0" y="-38100"/>
              <a:ext cx="812800" cy="250233"/>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250638" y="3318219"/>
            <a:ext cx="3786724" cy="536574"/>
          </a:xfrm>
          <a:prstGeom prst="rect">
            <a:avLst/>
          </a:prstGeom>
        </p:spPr>
        <p:txBody>
          <a:bodyPr lIns="0" tIns="0" rIns="0" bIns="0" rtlCol="0" anchor="t">
            <a:spAutoFit/>
          </a:bodyPr>
          <a:lstStyle/>
          <a:p>
            <a:pPr marL="0" lvl="1" indent="0" algn="ctr">
              <a:lnSpc>
                <a:spcPts val="3199"/>
              </a:lnSpc>
              <a:spcBef>
                <a:spcPct val="0"/>
              </a:spcBef>
            </a:pPr>
            <a:r>
              <a:rPr lang="en-US" sz="3999" spc="179">
                <a:solidFill>
                  <a:srgbClr val="000000"/>
                </a:solidFill>
                <a:latin typeface="Cranberry"/>
              </a:rPr>
              <a:t>Backend</a:t>
            </a:r>
          </a:p>
        </p:txBody>
      </p:sp>
      <p:grpSp>
        <p:nvGrpSpPr>
          <p:cNvPr id="28" name="Group 28"/>
          <p:cNvGrpSpPr/>
          <p:nvPr/>
        </p:nvGrpSpPr>
        <p:grpSpPr>
          <a:xfrm>
            <a:off x="12241203" y="3002632"/>
            <a:ext cx="4218816" cy="1101073"/>
            <a:chOff x="0" y="0"/>
            <a:chExt cx="812800" cy="212133"/>
          </a:xfrm>
        </p:grpSpPr>
        <p:sp>
          <p:nvSpPr>
            <p:cNvPr id="29" name="Freeform 29"/>
            <p:cNvSpPr/>
            <p:nvPr/>
          </p:nvSpPr>
          <p:spPr>
            <a:xfrm>
              <a:off x="0" y="0"/>
              <a:ext cx="812800" cy="212133"/>
            </a:xfrm>
            <a:custGeom>
              <a:avLst/>
              <a:gdLst/>
              <a:ahLst/>
              <a:cxnLst/>
              <a:rect l="l" t="t" r="r" b="b"/>
              <a:pathLst>
                <a:path w="812800" h="212133">
                  <a:moveTo>
                    <a:pt x="0" y="0"/>
                  </a:moveTo>
                  <a:lnTo>
                    <a:pt x="812800" y="0"/>
                  </a:lnTo>
                  <a:lnTo>
                    <a:pt x="812800" y="212133"/>
                  </a:lnTo>
                  <a:lnTo>
                    <a:pt x="0" y="212133"/>
                  </a:lnTo>
                  <a:close/>
                </a:path>
              </a:pathLst>
            </a:custGeom>
            <a:solidFill>
              <a:srgbClr val="FFF39B"/>
            </a:solidFill>
            <a:ln w="38100" cap="sq">
              <a:solidFill>
                <a:srgbClr val="000000"/>
              </a:solidFill>
              <a:prstDash val="solid"/>
              <a:miter/>
            </a:ln>
          </p:spPr>
        </p:sp>
        <p:sp>
          <p:nvSpPr>
            <p:cNvPr id="30" name="TextBox 30"/>
            <p:cNvSpPr txBox="1"/>
            <p:nvPr/>
          </p:nvSpPr>
          <p:spPr>
            <a:xfrm>
              <a:off x="0" y="-38100"/>
              <a:ext cx="812800" cy="250233"/>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5864223" y="3822009"/>
            <a:ext cx="1352944" cy="988879"/>
          </a:xfrm>
          <a:custGeom>
            <a:avLst/>
            <a:gdLst/>
            <a:ahLst/>
            <a:cxnLst/>
            <a:rect l="l" t="t" r="r" b="b"/>
            <a:pathLst>
              <a:path w="1352944" h="988879">
                <a:moveTo>
                  <a:pt x="0" y="0"/>
                </a:moveTo>
                <a:lnTo>
                  <a:pt x="1352943" y="0"/>
                </a:lnTo>
                <a:lnTo>
                  <a:pt x="1352943" y="988879"/>
                </a:lnTo>
                <a:lnTo>
                  <a:pt x="0" y="9888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11070834" y="3822009"/>
            <a:ext cx="1352944" cy="988879"/>
          </a:xfrm>
          <a:custGeom>
            <a:avLst/>
            <a:gdLst/>
            <a:ahLst/>
            <a:cxnLst/>
            <a:rect l="l" t="t" r="r" b="b"/>
            <a:pathLst>
              <a:path w="1352944" h="988879">
                <a:moveTo>
                  <a:pt x="0" y="0"/>
                </a:moveTo>
                <a:lnTo>
                  <a:pt x="1352943" y="0"/>
                </a:lnTo>
                <a:lnTo>
                  <a:pt x="1352943" y="988879"/>
                </a:lnTo>
                <a:lnTo>
                  <a:pt x="0" y="9888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12457249" y="3318219"/>
            <a:ext cx="3786724" cy="536574"/>
          </a:xfrm>
          <a:prstGeom prst="rect">
            <a:avLst/>
          </a:prstGeom>
        </p:spPr>
        <p:txBody>
          <a:bodyPr lIns="0" tIns="0" rIns="0" bIns="0" rtlCol="0" anchor="t">
            <a:spAutoFit/>
          </a:bodyPr>
          <a:lstStyle/>
          <a:p>
            <a:pPr marL="0" lvl="1" indent="0" algn="ctr">
              <a:lnSpc>
                <a:spcPts val="3199"/>
              </a:lnSpc>
              <a:spcBef>
                <a:spcPct val="0"/>
              </a:spcBef>
            </a:pPr>
            <a:r>
              <a:rPr lang="en-US" sz="3999" spc="179">
                <a:solidFill>
                  <a:srgbClr val="000000"/>
                </a:solidFill>
                <a:latin typeface="Cranberry"/>
              </a:rPr>
              <a:t>database</a:t>
            </a:r>
          </a:p>
        </p:txBody>
      </p:sp>
      <p:sp>
        <p:nvSpPr>
          <p:cNvPr id="34" name="TextBox 34"/>
          <p:cNvSpPr txBox="1"/>
          <p:nvPr/>
        </p:nvSpPr>
        <p:spPr>
          <a:xfrm>
            <a:off x="7250638" y="5702870"/>
            <a:ext cx="3786724" cy="1276383"/>
          </a:xfrm>
          <a:prstGeom prst="rect">
            <a:avLst/>
          </a:prstGeom>
        </p:spPr>
        <p:txBody>
          <a:bodyPr lIns="0" tIns="0" rIns="0" bIns="0" rtlCol="0" anchor="t">
            <a:spAutoFit/>
          </a:bodyPr>
          <a:lstStyle/>
          <a:p>
            <a:pPr marL="648257" lvl="1" indent="-324129">
              <a:lnSpc>
                <a:spcPts val="3302"/>
              </a:lnSpc>
              <a:buFont typeface="Arial"/>
              <a:buChar char="•"/>
            </a:pPr>
            <a:r>
              <a:rPr lang="en-US" sz="3002" spc="90">
                <a:solidFill>
                  <a:srgbClr val="000000"/>
                </a:solidFill>
                <a:latin typeface="Hero Bold"/>
              </a:rPr>
              <a:t>ExpressJS</a:t>
            </a:r>
          </a:p>
          <a:p>
            <a:pPr marL="648257" lvl="1" indent="-324129">
              <a:lnSpc>
                <a:spcPts val="3302"/>
              </a:lnSpc>
              <a:buFont typeface="Arial"/>
              <a:buChar char="•"/>
            </a:pPr>
            <a:r>
              <a:rPr lang="en-US" sz="3002" spc="90">
                <a:solidFill>
                  <a:srgbClr val="000000"/>
                </a:solidFill>
                <a:latin typeface="Hero Bold"/>
              </a:rPr>
              <a:t>NodeJs</a:t>
            </a:r>
          </a:p>
          <a:p>
            <a:pPr>
              <a:lnSpc>
                <a:spcPts val="3302"/>
              </a:lnSpc>
            </a:pPr>
            <a:endParaRPr lang="en-US" sz="3002" spc="90">
              <a:solidFill>
                <a:srgbClr val="000000"/>
              </a:solidFill>
              <a:latin typeface="Hero Bold"/>
            </a:endParaRPr>
          </a:p>
        </p:txBody>
      </p:sp>
      <p:sp>
        <p:nvSpPr>
          <p:cNvPr id="35" name="TextBox 35"/>
          <p:cNvSpPr txBox="1"/>
          <p:nvPr/>
        </p:nvSpPr>
        <p:spPr>
          <a:xfrm>
            <a:off x="12308558" y="5623033"/>
            <a:ext cx="3786724" cy="1276383"/>
          </a:xfrm>
          <a:prstGeom prst="rect">
            <a:avLst/>
          </a:prstGeom>
        </p:spPr>
        <p:txBody>
          <a:bodyPr lIns="0" tIns="0" rIns="0" bIns="0" rtlCol="0" anchor="t">
            <a:spAutoFit/>
          </a:bodyPr>
          <a:lstStyle/>
          <a:p>
            <a:pPr marL="648257" lvl="1" indent="-324129">
              <a:lnSpc>
                <a:spcPts val="3302"/>
              </a:lnSpc>
              <a:buFont typeface="Arial"/>
              <a:buChar char="•"/>
            </a:pPr>
            <a:r>
              <a:rPr lang="en-US" sz="3002" spc="90">
                <a:solidFill>
                  <a:srgbClr val="000000"/>
                </a:solidFill>
                <a:latin typeface="Hero Bold"/>
              </a:rPr>
              <a:t>MongoDB Atlas</a:t>
            </a:r>
          </a:p>
          <a:p>
            <a:pPr>
              <a:lnSpc>
                <a:spcPts val="3302"/>
              </a:lnSpc>
            </a:pPr>
            <a:endParaRPr lang="en-US" sz="3002" spc="90">
              <a:solidFill>
                <a:srgbClr val="000000"/>
              </a:solidFill>
              <a:latin typeface="Hero Bold"/>
            </a:endParaRPr>
          </a:p>
          <a:p>
            <a:pPr>
              <a:lnSpc>
                <a:spcPts val="3302"/>
              </a:lnSpc>
            </a:pPr>
            <a:endParaRPr lang="en-US" sz="3002" spc="90">
              <a:solidFill>
                <a:srgbClr val="000000"/>
              </a:solidFill>
              <a:latin typeface="Hero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3221" y="1559379"/>
            <a:ext cx="14043811" cy="7899644"/>
          </a:xfrm>
          <a:custGeom>
            <a:avLst/>
            <a:gdLst/>
            <a:ahLst/>
            <a:cxnLst/>
            <a:rect l="l" t="t" r="r" b="b"/>
            <a:pathLst>
              <a:path w="14043811" h="7899644">
                <a:moveTo>
                  <a:pt x="0" y="0"/>
                </a:moveTo>
                <a:lnTo>
                  <a:pt x="14043811" y="0"/>
                </a:lnTo>
                <a:lnTo>
                  <a:pt x="14043811" y="7899644"/>
                </a:lnTo>
                <a:lnTo>
                  <a:pt x="0" y="7899644"/>
                </a:lnTo>
                <a:lnTo>
                  <a:pt x="0" y="0"/>
                </a:lnTo>
                <a:close/>
              </a:path>
            </a:pathLst>
          </a:custGeom>
          <a:blipFill>
            <a:blip r:embed="rId2"/>
            <a:stretch>
              <a:fillRect/>
            </a:stretch>
          </a:blipFill>
        </p:spPr>
      </p:sp>
      <p:sp>
        <p:nvSpPr>
          <p:cNvPr id="3" name="TextBox 3"/>
          <p:cNvSpPr txBox="1"/>
          <p:nvPr/>
        </p:nvSpPr>
        <p:spPr>
          <a:xfrm>
            <a:off x="5236128" y="816429"/>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UPDATE LAWYER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grpSp>
        <p:nvGrpSpPr>
          <p:cNvPr id="3" name="Group 3"/>
          <p:cNvGrpSpPr/>
          <p:nvPr/>
        </p:nvGrpSpPr>
        <p:grpSpPr>
          <a:xfrm rot="737582">
            <a:off x="-5424441" y="3796775"/>
            <a:ext cx="10375916" cy="8635185"/>
            <a:chOff x="0" y="0"/>
            <a:chExt cx="2732752" cy="2274287"/>
          </a:xfrm>
        </p:grpSpPr>
        <p:sp>
          <p:nvSpPr>
            <p:cNvPr id="4" name="Freeform 4"/>
            <p:cNvSpPr/>
            <p:nvPr/>
          </p:nvSpPr>
          <p:spPr>
            <a:xfrm>
              <a:off x="0" y="0"/>
              <a:ext cx="2732752" cy="2274288"/>
            </a:xfrm>
            <a:custGeom>
              <a:avLst/>
              <a:gdLst/>
              <a:ahLst/>
              <a:cxnLst/>
              <a:rect l="l" t="t" r="r" b="b"/>
              <a:pathLst>
                <a:path w="2732752" h="2274288">
                  <a:moveTo>
                    <a:pt x="0" y="0"/>
                  </a:moveTo>
                  <a:lnTo>
                    <a:pt x="2732752" y="0"/>
                  </a:lnTo>
                  <a:lnTo>
                    <a:pt x="2732752" y="2274288"/>
                  </a:lnTo>
                  <a:lnTo>
                    <a:pt x="0" y="2274288"/>
                  </a:lnTo>
                  <a:close/>
                </a:path>
              </a:pathLst>
            </a:custGeom>
            <a:solidFill>
              <a:srgbClr val="AED4DA"/>
            </a:solidFill>
          </p:spPr>
        </p:sp>
        <p:sp>
          <p:nvSpPr>
            <p:cNvPr id="5" name="TextBox 5"/>
            <p:cNvSpPr txBox="1"/>
            <p:nvPr/>
          </p:nvSpPr>
          <p:spPr>
            <a:xfrm>
              <a:off x="0" y="-38100"/>
              <a:ext cx="2732752" cy="23123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1202047">
            <a:off x="12163630" y="-3610760"/>
            <a:ext cx="8070263" cy="9261909"/>
            <a:chOff x="0" y="0"/>
            <a:chExt cx="2125501" cy="2439351"/>
          </a:xfrm>
        </p:grpSpPr>
        <p:sp>
          <p:nvSpPr>
            <p:cNvPr id="8" name="Freeform 8"/>
            <p:cNvSpPr/>
            <p:nvPr/>
          </p:nvSpPr>
          <p:spPr>
            <a:xfrm>
              <a:off x="0" y="0"/>
              <a:ext cx="2125501" cy="2439351"/>
            </a:xfrm>
            <a:custGeom>
              <a:avLst/>
              <a:gdLst/>
              <a:ahLst/>
              <a:cxnLst/>
              <a:rect l="l" t="t" r="r" b="b"/>
              <a:pathLst>
                <a:path w="2125501" h="2439351">
                  <a:moveTo>
                    <a:pt x="0" y="0"/>
                  </a:moveTo>
                  <a:lnTo>
                    <a:pt x="2125501" y="0"/>
                  </a:lnTo>
                  <a:lnTo>
                    <a:pt x="2125501" y="2439351"/>
                  </a:lnTo>
                  <a:lnTo>
                    <a:pt x="0" y="2439351"/>
                  </a:lnTo>
                  <a:close/>
                </a:path>
              </a:pathLst>
            </a:custGeom>
            <a:solidFill>
              <a:srgbClr val="C8B3EE"/>
            </a:solidFill>
          </p:spPr>
        </p:sp>
        <p:sp>
          <p:nvSpPr>
            <p:cNvPr id="9" name="TextBox 9"/>
            <p:cNvSpPr txBox="1"/>
            <p:nvPr/>
          </p:nvSpPr>
          <p:spPr>
            <a:xfrm>
              <a:off x="0" y="-38100"/>
              <a:ext cx="2125501" cy="247745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644869" y="4000500"/>
            <a:ext cx="14109522" cy="2286000"/>
          </a:xfrm>
          <a:prstGeom prst="rect">
            <a:avLst/>
          </a:prstGeom>
        </p:spPr>
        <p:txBody>
          <a:bodyPr lIns="0" tIns="0" rIns="0" bIns="0" rtlCol="0" anchor="t">
            <a:spAutoFit/>
          </a:bodyPr>
          <a:lstStyle/>
          <a:p>
            <a:pPr marL="0" lvl="0" indent="0" algn="ctr">
              <a:lnSpc>
                <a:spcPts val="15000"/>
              </a:lnSpc>
            </a:pPr>
            <a:r>
              <a:rPr lang="en-US" sz="15000">
                <a:solidFill>
                  <a:srgbClr val="1867BE"/>
                </a:solidFill>
                <a:latin typeface="Cranberry"/>
              </a:rPr>
              <a:t>JUDGE</a:t>
            </a:r>
          </a:p>
        </p:txBody>
      </p:sp>
      <p:sp>
        <p:nvSpPr>
          <p:cNvPr id="13" name="Freeform 13"/>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2931082" y="353372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111466" y="559393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68861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5035405" y="7429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LOGIN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0873" y="1659740"/>
            <a:ext cx="13806253" cy="7766017"/>
          </a:xfrm>
          <a:custGeom>
            <a:avLst/>
            <a:gdLst/>
            <a:ahLst/>
            <a:cxnLst/>
            <a:rect l="l" t="t" r="r" b="b"/>
            <a:pathLst>
              <a:path w="13806253" h="7766017">
                <a:moveTo>
                  <a:pt x="0" y="0"/>
                </a:moveTo>
                <a:lnTo>
                  <a:pt x="13806254" y="0"/>
                </a:lnTo>
                <a:lnTo>
                  <a:pt x="13806254" y="7766018"/>
                </a:lnTo>
                <a:lnTo>
                  <a:pt x="0" y="7766018"/>
                </a:lnTo>
                <a:lnTo>
                  <a:pt x="0" y="0"/>
                </a:lnTo>
                <a:close/>
              </a:path>
            </a:pathLst>
          </a:custGeom>
          <a:blipFill>
            <a:blip r:embed="rId2"/>
            <a:stretch>
              <a:fillRect/>
            </a:stretch>
          </a:blipFill>
        </p:spPr>
      </p:sp>
      <p:sp>
        <p:nvSpPr>
          <p:cNvPr id="3" name="TextBox 3"/>
          <p:cNvSpPr txBox="1"/>
          <p:nvPr/>
        </p:nvSpPr>
        <p:spPr>
          <a:xfrm>
            <a:off x="5537212" y="7429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INFORMATION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14305" y="1485900"/>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2"/>
            <a:stretch>
              <a:fillRect/>
            </a:stretch>
          </a:blipFill>
        </p:spPr>
      </p:sp>
      <p:sp>
        <p:nvSpPr>
          <p:cNvPr id="3" name="TextBox 3"/>
          <p:cNvSpPr txBox="1"/>
          <p:nvPr/>
        </p:nvSpPr>
        <p:spPr>
          <a:xfrm>
            <a:off x="4784502" y="7429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CASE VIEW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8292" y="1538071"/>
            <a:ext cx="14230332" cy="8004562"/>
          </a:xfrm>
          <a:custGeom>
            <a:avLst/>
            <a:gdLst/>
            <a:ahLst/>
            <a:cxnLst/>
            <a:rect l="l" t="t" r="r" b="b"/>
            <a:pathLst>
              <a:path w="14230332" h="8004562">
                <a:moveTo>
                  <a:pt x="0" y="0"/>
                </a:moveTo>
                <a:lnTo>
                  <a:pt x="14230332" y="0"/>
                </a:lnTo>
                <a:lnTo>
                  <a:pt x="14230332" y="8004561"/>
                </a:lnTo>
                <a:lnTo>
                  <a:pt x="0" y="8004561"/>
                </a:lnTo>
                <a:lnTo>
                  <a:pt x="0" y="0"/>
                </a:lnTo>
                <a:close/>
              </a:path>
            </a:pathLst>
          </a:custGeom>
          <a:blipFill>
            <a:blip r:embed="rId2"/>
            <a:stretch>
              <a:fillRect/>
            </a:stretch>
          </a:blipFill>
        </p:spPr>
      </p:sp>
      <p:sp>
        <p:nvSpPr>
          <p:cNvPr id="3" name="TextBox 3"/>
          <p:cNvSpPr txBox="1"/>
          <p:nvPr/>
        </p:nvSpPr>
        <p:spPr>
          <a:xfrm>
            <a:off x="4608869" y="511563"/>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SCHEDULE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7950" y="1509198"/>
            <a:ext cx="14043811" cy="7899644"/>
          </a:xfrm>
          <a:custGeom>
            <a:avLst/>
            <a:gdLst/>
            <a:ahLst/>
            <a:cxnLst/>
            <a:rect l="l" t="t" r="r" b="b"/>
            <a:pathLst>
              <a:path w="14043811" h="7899644">
                <a:moveTo>
                  <a:pt x="0" y="0"/>
                </a:moveTo>
                <a:lnTo>
                  <a:pt x="14043811" y="0"/>
                </a:lnTo>
                <a:lnTo>
                  <a:pt x="14043811" y="7899644"/>
                </a:lnTo>
                <a:lnTo>
                  <a:pt x="0" y="7899644"/>
                </a:lnTo>
                <a:lnTo>
                  <a:pt x="0" y="0"/>
                </a:lnTo>
                <a:close/>
              </a:path>
            </a:pathLst>
          </a:custGeom>
          <a:blipFill>
            <a:blip r:embed="rId2"/>
            <a:stretch>
              <a:fillRect/>
            </a:stretch>
          </a:blipFill>
        </p:spPr>
      </p:sp>
      <p:sp>
        <p:nvSpPr>
          <p:cNvPr id="3" name="TextBox 3"/>
          <p:cNvSpPr txBox="1"/>
          <p:nvPr/>
        </p:nvSpPr>
        <p:spPr>
          <a:xfrm>
            <a:off x="4383056" y="7429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UPDATE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sp>
        <p:nvSpPr>
          <p:cNvPr id="3" name="Freeform 3"/>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99150" y="9216084"/>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2473335" y="1181100"/>
            <a:ext cx="13341331" cy="1219200"/>
          </a:xfrm>
          <a:prstGeom prst="rect">
            <a:avLst/>
          </a:prstGeom>
        </p:spPr>
        <p:txBody>
          <a:bodyPr lIns="0" tIns="0" rIns="0" bIns="0" rtlCol="0" anchor="t">
            <a:spAutoFit/>
          </a:bodyPr>
          <a:lstStyle/>
          <a:p>
            <a:pPr marL="0" lvl="1" indent="0" algn="ctr">
              <a:lnSpc>
                <a:spcPts val="7200"/>
              </a:lnSpc>
              <a:spcBef>
                <a:spcPct val="0"/>
              </a:spcBef>
            </a:pPr>
            <a:r>
              <a:rPr lang="en-US" sz="9000">
                <a:solidFill>
                  <a:srgbClr val="1867BE"/>
                </a:solidFill>
                <a:latin typeface="Cranberry"/>
              </a:rPr>
              <a:t> </a:t>
            </a:r>
            <a:r>
              <a:rPr lang="en-US" sz="9000" u="none" strike="noStrike">
                <a:solidFill>
                  <a:srgbClr val="1867BE"/>
                </a:solidFill>
                <a:latin typeface="Cranberry"/>
              </a:rPr>
              <a:t>our team </a:t>
            </a:r>
          </a:p>
        </p:txBody>
      </p:sp>
      <p:sp>
        <p:nvSpPr>
          <p:cNvPr id="7" name="Freeform 7"/>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0" name="Group 10"/>
          <p:cNvGrpSpPr>
            <a:grpSpLocks noChangeAspect="1"/>
          </p:cNvGrpSpPr>
          <p:nvPr/>
        </p:nvGrpSpPr>
        <p:grpSpPr>
          <a:xfrm>
            <a:off x="10983014" y="2400300"/>
            <a:ext cx="3192228" cy="3179758"/>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3208" r="-13208"/>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867BE"/>
            </a:solidFill>
          </p:spPr>
        </p:sp>
      </p:grpSp>
      <p:grpSp>
        <p:nvGrpSpPr>
          <p:cNvPr id="13" name="Group 13"/>
          <p:cNvGrpSpPr>
            <a:grpSpLocks noChangeAspect="1"/>
          </p:cNvGrpSpPr>
          <p:nvPr/>
        </p:nvGrpSpPr>
        <p:grpSpPr>
          <a:xfrm>
            <a:off x="361580" y="5344019"/>
            <a:ext cx="3192228" cy="3179758"/>
            <a:chOff x="0" y="0"/>
            <a:chExt cx="6502400" cy="6477000"/>
          </a:xfrm>
        </p:grpSpPr>
        <p:sp>
          <p:nvSpPr>
            <p:cNvPr id="14" name="Freeform 1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3208" r="-13208"/>
              </a:stretch>
            </a:blipFill>
          </p:spPr>
        </p:sp>
        <p:sp>
          <p:nvSpPr>
            <p:cNvPr id="15" name="Freeform 1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867BE"/>
            </a:solidFill>
          </p:spPr>
        </p:sp>
      </p:grpSp>
      <p:grpSp>
        <p:nvGrpSpPr>
          <p:cNvPr id="16" name="Group 16"/>
          <p:cNvGrpSpPr>
            <a:grpSpLocks noChangeAspect="1"/>
          </p:cNvGrpSpPr>
          <p:nvPr/>
        </p:nvGrpSpPr>
        <p:grpSpPr>
          <a:xfrm>
            <a:off x="14499168" y="1502949"/>
            <a:ext cx="3192228" cy="3179758"/>
            <a:chOff x="0" y="0"/>
            <a:chExt cx="6502400" cy="6477000"/>
          </a:xfrm>
        </p:grpSpPr>
        <p:sp>
          <p:nvSpPr>
            <p:cNvPr id="17" name="Freeform 1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3208" r="-13208"/>
              </a:stretch>
            </a:blipFill>
          </p:spPr>
        </p:sp>
        <p:sp>
          <p:nvSpPr>
            <p:cNvPr id="18" name="Freeform 1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867BE"/>
            </a:solidFill>
          </p:spPr>
        </p:sp>
      </p:grpSp>
      <p:sp>
        <p:nvSpPr>
          <p:cNvPr id="19" name="TextBox 19"/>
          <p:cNvSpPr txBox="1"/>
          <p:nvPr/>
        </p:nvSpPr>
        <p:spPr>
          <a:xfrm>
            <a:off x="6896286" y="6673558"/>
            <a:ext cx="5121776" cy="846386"/>
          </a:xfrm>
          <a:prstGeom prst="rect">
            <a:avLst/>
          </a:prstGeom>
        </p:spPr>
        <p:txBody>
          <a:bodyPr lIns="0" tIns="0" rIns="0" bIns="0" rtlCol="0" anchor="t">
            <a:spAutoFit/>
          </a:bodyPr>
          <a:lstStyle/>
          <a:p>
            <a:pPr marL="0" lvl="0" indent="0" algn="ctr">
              <a:lnSpc>
                <a:spcPts val="3300"/>
              </a:lnSpc>
              <a:spcBef>
                <a:spcPct val="0"/>
              </a:spcBef>
            </a:pPr>
            <a:r>
              <a:rPr lang="en-US" sz="3300" spc="99" dirty="0">
                <a:solidFill>
                  <a:srgbClr val="000000"/>
                </a:solidFill>
                <a:latin typeface="Hero Bold"/>
              </a:rPr>
              <a:t>B. Sai </a:t>
            </a:r>
            <a:r>
              <a:rPr lang="en-US" sz="3300" spc="99" dirty="0" err="1">
                <a:solidFill>
                  <a:srgbClr val="000000"/>
                </a:solidFill>
                <a:latin typeface="Hero Bold"/>
              </a:rPr>
              <a:t>Anvith</a:t>
            </a:r>
            <a:endParaRPr lang="en-US" sz="3300" spc="99" dirty="0">
              <a:solidFill>
                <a:srgbClr val="000000"/>
              </a:solidFill>
              <a:latin typeface="Hero Bold"/>
            </a:endParaRPr>
          </a:p>
          <a:p>
            <a:pPr marL="0" lvl="0" indent="0" algn="ctr">
              <a:lnSpc>
                <a:spcPts val="3300"/>
              </a:lnSpc>
              <a:spcBef>
                <a:spcPct val="0"/>
              </a:spcBef>
            </a:pPr>
            <a:r>
              <a:rPr lang="en-US" sz="3300" spc="99" dirty="0">
                <a:solidFill>
                  <a:srgbClr val="000000"/>
                </a:solidFill>
                <a:latin typeface="Hero Bold"/>
              </a:rPr>
              <a:t>21JE0247</a:t>
            </a:r>
          </a:p>
        </p:txBody>
      </p:sp>
      <p:sp>
        <p:nvSpPr>
          <p:cNvPr id="20" name="TextBox 20"/>
          <p:cNvSpPr txBox="1"/>
          <p:nvPr/>
        </p:nvSpPr>
        <p:spPr>
          <a:xfrm>
            <a:off x="-368169" y="8440163"/>
            <a:ext cx="5121776" cy="846386"/>
          </a:xfrm>
          <a:prstGeom prst="rect">
            <a:avLst/>
          </a:prstGeom>
        </p:spPr>
        <p:txBody>
          <a:bodyPr lIns="0" tIns="0" rIns="0" bIns="0" rtlCol="0" anchor="t">
            <a:spAutoFit/>
          </a:bodyPr>
          <a:lstStyle/>
          <a:p>
            <a:pPr marL="0" lvl="0" indent="0" algn="ctr">
              <a:lnSpc>
                <a:spcPts val="3300"/>
              </a:lnSpc>
              <a:spcBef>
                <a:spcPct val="0"/>
              </a:spcBef>
            </a:pPr>
            <a:r>
              <a:rPr lang="en-US" sz="3300" spc="99" dirty="0">
                <a:solidFill>
                  <a:srgbClr val="000000"/>
                </a:solidFill>
                <a:latin typeface="Hero Bold"/>
              </a:rPr>
              <a:t>Chahat Jain</a:t>
            </a:r>
          </a:p>
          <a:p>
            <a:pPr marL="0" lvl="0" indent="0" algn="ctr">
              <a:lnSpc>
                <a:spcPts val="3300"/>
              </a:lnSpc>
              <a:spcBef>
                <a:spcPct val="0"/>
              </a:spcBef>
            </a:pPr>
            <a:r>
              <a:rPr lang="en-US" sz="3300" spc="99" dirty="0">
                <a:solidFill>
                  <a:srgbClr val="000000"/>
                </a:solidFill>
                <a:latin typeface="Hero Bold"/>
              </a:rPr>
              <a:t>21JE0257</a:t>
            </a:r>
          </a:p>
        </p:txBody>
      </p:sp>
      <p:sp>
        <p:nvSpPr>
          <p:cNvPr id="21" name="TextBox 21"/>
          <p:cNvSpPr txBox="1"/>
          <p:nvPr/>
        </p:nvSpPr>
        <p:spPr>
          <a:xfrm>
            <a:off x="13697988" y="4697729"/>
            <a:ext cx="5121776" cy="846386"/>
          </a:xfrm>
          <a:prstGeom prst="rect">
            <a:avLst/>
          </a:prstGeom>
        </p:spPr>
        <p:txBody>
          <a:bodyPr lIns="0" tIns="0" rIns="0" bIns="0" rtlCol="0" anchor="t">
            <a:spAutoFit/>
          </a:bodyPr>
          <a:lstStyle/>
          <a:p>
            <a:pPr marL="0" lvl="0" indent="0" algn="ctr">
              <a:lnSpc>
                <a:spcPts val="3300"/>
              </a:lnSpc>
              <a:spcBef>
                <a:spcPct val="0"/>
              </a:spcBef>
            </a:pPr>
            <a:r>
              <a:rPr lang="en-US" sz="3300" spc="99" dirty="0">
                <a:solidFill>
                  <a:srgbClr val="000000"/>
                </a:solidFill>
                <a:latin typeface="Hero Bold"/>
              </a:rPr>
              <a:t>Chandra Prakash</a:t>
            </a:r>
          </a:p>
          <a:p>
            <a:pPr marL="0" lvl="0" indent="0" algn="ctr">
              <a:lnSpc>
                <a:spcPts val="3300"/>
              </a:lnSpc>
              <a:spcBef>
                <a:spcPct val="0"/>
              </a:spcBef>
            </a:pPr>
            <a:r>
              <a:rPr lang="en-US" sz="3300" spc="99" dirty="0">
                <a:solidFill>
                  <a:srgbClr val="000000"/>
                </a:solidFill>
                <a:latin typeface="Hero Bold"/>
              </a:rPr>
              <a:t>21JE0260</a:t>
            </a:r>
          </a:p>
        </p:txBody>
      </p:sp>
      <p:grpSp>
        <p:nvGrpSpPr>
          <p:cNvPr id="22" name="Group 22"/>
          <p:cNvGrpSpPr>
            <a:grpSpLocks noChangeAspect="1"/>
          </p:cNvGrpSpPr>
          <p:nvPr/>
        </p:nvGrpSpPr>
        <p:grpSpPr>
          <a:xfrm>
            <a:off x="7466859" y="3268053"/>
            <a:ext cx="3192228" cy="3179758"/>
            <a:chOff x="0" y="0"/>
            <a:chExt cx="6502400" cy="6477000"/>
          </a:xfrm>
        </p:grpSpPr>
        <p:sp>
          <p:nvSpPr>
            <p:cNvPr id="23" name="Freeform 2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3208" r="-13208"/>
              </a:stretch>
            </a:blipFill>
          </p:spPr>
        </p:sp>
        <p:sp>
          <p:nvSpPr>
            <p:cNvPr id="24" name="Freeform 2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867BE"/>
            </a:solidFill>
          </p:spPr>
        </p:sp>
      </p:grpSp>
      <p:grpSp>
        <p:nvGrpSpPr>
          <p:cNvPr id="25" name="Group 25"/>
          <p:cNvGrpSpPr>
            <a:grpSpLocks noChangeAspect="1"/>
          </p:cNvGrpSpPr>
          <p:nvPr/>
        </p:nvGrpSpPr>
        <p:grpSpPr>
          <a:xfrm>
            <a:off x="4022224" y="4108168"/>
            <a:ext cx="3192228" cy="3179758"/>
            <a:chOff x="0" y="0"/>
            <a:chExt cx="6502400" cy="6477000"/>
          </a:xfrm>
        </p:grpSpPr>
        <p:sp>
          <p:nvSpPr>
            <p:cNvPr id="26" name="Freeform 2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3208" r="-13208"/>
              </a:stretch>
            </a:blipFill>
          </p:spPr>
        </p:sp>
        <p:sp>
          <p:nvSpPr>
            <p:cNvPr id="27" name="Freeform 2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867BE"/>
            </a:solidFill>
          </p:spPr>
        </p:sp>
      </p:grpSp>
      <p:sp>
        <p:nvSpPr>
          <p:cNvPr id="28" name="TextBox 28"/>
          <p:cNvSpPr txBox="1"/>
          <p:nvPr/>
        </p:nvSpPr>
        <p:spPr>
          <a:xfrm>
            <a:off x="3057450" y="7421621"/>
            <a:ext cx="5121776" cy="846386"/>
          </a:xfrm>
          <a:prstGeom prst="rect">
            <a:avLst/>
          </a:prstGeom>
        </p:spPr>
        <p:txBody>
          <a:bodyPr lIns="0" tIns="0" rIns="0" bIns="0" rtlCol="0" anchor="t">
            <a:spAutoFit/>
          </a:bodyPr>
          <a:lstStyle/>
          <a:p>
            <a:pPr marL="0" lvl="0" indent="0" algn="ctr">
              <a:lnSpc>
                <a:spcPts val="3300"/>
              </a:lnSpc>
              <a:spcBef>
                <a:spcPct val="0"/>
              </a:spcBef>
            </a:pPr>
            <a:r>
              <a:rPr lang="en-US" sz="3300" spc="99" dirty="0">
                <a:solidFill>
                  <a:srgbClr val="000000"/>
                </a:solidFill>
                <a:latin typeface="Hero Bold"/>
              </a:rPr>
              <a:t>B. Anil</a:t>
            </a:r>
          </a:p>
          <a:p>
            <a:pPr marL="0" lvl="0" indent="0" algn="ctr">
              <a:lnSpc>
                <a:spcPts val="3300"/>
              </a:lnSpc>
              <a:spcBef>
                <a:spcPct val="0"/>
              </a:spcBef>
            </a:pPr>
            <a:r>
              <a:rPr lang="en-US" sz="3300" spc="99" dirty="0">
                <a:solidFill>
                  <a:srgbClr val="000000"/>
                </a:solidFill>
                <a:latin typeface="Hero Bold"/>
              </a:rPr>
              <a:t>21JE0252</a:t>
            </a:r>
          </a:p>
        </p:txBody>
      </p:sp>
      <p:sp>
        <p:nvSpPr>
          <p:cNvPr id="29" name="TextBox 29"/>
          <p:cNvSpPr txBox="1"/>
          <p:nvPr/>
        </p:nvSpPr>
        <p:spPr>
          <a:xfrm>
            <a:off x="10362833" y="5715521"/>
            <a:ext cx="5121776" cy="846386"/>
          </a:xfrm>
          <a:prstGeom prst="rect">
            <a:avLst/>
          </a:prstGeom>
        </p:spPr>
        <p:txBody>
          <a:bodyPr lIns="0" tIns="0" rIns="0" bIns="0" rtlCol="0" anchor="t">
            <a:spAutoFit/>
          </a:bodyPr>
          <a:lstStyle/>
          <a:p>
            <a:pPr marL="0" lvl="0" indent="0" algn="ctr">
              <a:lnSpc>
                <a:spcPts val="3300"/>
              </a:lnSpc>
              <a:spcBef>
                <a:spcPct val="0"/>
              </a:spcBef>
            </a:pPr>
            <a:r>
              <a:rPr lang="en-US" sz="3300" spc="99" dirty="0">
                <a:solidFill>
                  <a:srgbClr val="000000"/>
                </a:solidFill>
                <a:latin typeface="Hero Bold"/>
              </a:rPr>
              <a:t>C. Sumana</a:t>
            </a:r>
          </a:p>
          <a:p>
            <a:pPr marL="0" lvl="0" indent="0" algn="ctr">
              <a:lnSpc>
                <a:spcPts val="3300"/>
              </a:lnSpc>
              <a:spcBef>
                <a:spcPct val="0"/>
              </a:spcBef>
            </a:pPr>
            <a:r>
              <a:rPr lang="en-US" sz="3300" spc="99" dirty="0">
                <a:solidFill>
                  <a:srgbClr val="000000"/>
                </a:solidFill>
                <a:latin typeface="Hero Bold"/>
              </a:rPr>
              <a:t>21JE0263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grpSp>
        <p:nvGrpSpPr>
          <p:cNvPr id="3" name="Group 3"/>
          <p:cNvGrpSpPr/>
          <p:nvPr/>
        </p:nvGrpSpPr>
        <p:grpSpPr>
          <a:xfrm rot="737582">
            <a:off x="-5424441" y="3796775"/>
            <a:ext cx="10375916" cy="8635185"/>
            <a:chOff x="0" y="0"/>
            <a:chExt cx="2732752" cy="2274287"/>
          </a:xfrm>
        </p:grpSpPr>
        <p:sp>
          <p:nvSpPr>
            <p:cNvPr id="4" name="Freeform 4"/>
            <p:cNvSpPr/>
            <p:nvPr/>
          </p:nvSpPr>
          <p:spPr>
            <a:xfrm>
              <a:off x="0" y="0"/>
              <a:ext cx="2732752" cy="2274288"/>
            </a:xfrm>
            <a:custGeom>
              <a:avLst/>
              <a:gdLst/>
              <a:ahLst/>
              <a:cxnLst/>
              <a:rect l="l" t="t" r="r" b="b"/>
              <a:pathLst>
                <a:path w="2732752" h="2274288">
                  <a:moveTo>
                    <a:pt x="0" y="0"/>
                  </a:moveTo>
                  <a:lnTo>
                    <a:pt x="2732752" y="0"/>
                  </a:lnTo>
                  <a:lnTo>
                    <a:pt x="2732752" y="2274288"/>
                  </a:lnTo>
                  <a:lnTo>
                    <a:pt x="0" y="2274288"/>
                  </a:lnTo>
                  <a:close/>
                </a:path>
              </a:pathLst>
            </a:custGeom>
            <a:solidFill>
              <a:srgbClr val="AED4DA"/>
            </a:solidFill>
          </p:spPr>
        </p:sp>
        <p:sp>
          <p:nvSpPr>
            <p:cNvPr id="5" name="TextBox 5"/>
            <p:cNvSpPr txBox="1"/>
            <p:nvPr/>
          </p:nvSpPr>
          <p:spPr>
            <a:xfrm>
              <a:off x="0" y="-38100"/>
              <a:ext cx="2732752" cy="23123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1202047">
            <a:off x="12163630" y="-3610760"/>
            <a:ext cx="8070263" cy="9261909"/>
            <a:chOff x="0" y="0"/>
            <a:chExt cx="2125501" cy="2439351"/>
          </a:xfrm>
        </p:grpSpPr>
        <p:sp>
          <p:nvSpPr>
            <p:cNvPr id="8" name="Freeform 8"/>
            <p:cNvSpPr/>
            <p:nvPr/>
          </p:nvSpPr>
          <p:spPr>
            <a:xfrm>
              <a:off x="0" y="0"/>
              <a:ext cx="2125501" cy="2439351"/>
            </a:xfrm>
            <a:custGeom>
              <a:avLst/>
              <a:gdLst/>
              <a:ahLst/>
              <a:cxnLst/>
              <a:rect l="l" t="t" r="r" b="b"/>
              <a:pathLst>
                <a:path w="2125501" h="2439351">
                  <a:moveTo>
                    <a:pt x="0" y="0"/>
                  </a:moveTo>
                  <a:lnTo>
                    <a:pt x="2125501" y="0"/>
                  </a:lnTo>
                  <a:lnTo>
                    <a:pt x="2125501" y="2439351"/>
                  </a:lnTo>
                  <a:lnTo>
                    <a:pt x="0" y="2439351"/>
                  </a:lnTo>
                  <a:close/>
                </a:path>
              </a:pathLst>
            </a:custGeom>
            <a:solidFill>
              <a:srgbClr val="C8B3EE"/>
            </a:solidFill>
          </p:spPr>
        </p:sp>
        <p:sp>
          <p:nvSpPr>
            <p:cNvPr id="9" name="TextBox 9"/>
            <p:cNvSpPr txBox="1"/>
            <p:nvPr/>
          </p:nvSpPr>
          <p:spPr>
            <a:xfrm>
              <a:off x="0" y="-38100"/>
              <a:ext cx="2125501" cy="247745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089239" y="4000500"/>
            <a:ext cx="14109522" cy="2286000"/>
          </a:xfrm>
          <a:prstGeom prst="rect">
            <a:avLst/>
          </a:prstGeom>
        </p:spPr>
        <p:txBody>
          <a:bodyPr lIns="0" tIns="0" rIns="0" bIns="0" rtlCol="0" anchor="t">
            <a:spAutoFit/>
          </a:bodyPr>
          <a:lstStyle/>
          <a:p>
            <a:pPr marL="0" lvl="0" indent="0" algn="ctr">
              <a:lnSpc>
                <a:spcPts val="15000"/>
              </a:lnSpc>
            </a:pPr>
            <a:r>
              <a:rPr lang="en-US" sz="15000">
                <a:solidFill>
                  <a:srgbClr val="1867BE"/>
                </a:solidFill>
                <a:latin typeface="Cranberry"/>
              </a:rPr>
              <a:t>THANK YOU</a:t>
            </a:r>
          </a:p>
        </p:txBody>
      </p:sp>
      <p:sp>
        <p:nvSpPr>
          <p:cNvPr id="13" name="Freeform 13"/>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2931082" y="353372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4111466" y="559393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sp>
        <p:nvSpPr>
          <p:cNvPr id="3" name="Freeform 3"/>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2473335" y="1181100"/>
            <a:ext cx="13341331" cy="1219200"/>
          </a:xfrm>
          <a:prstGeom prst="rect">
            <a:avLst/>
          </a:prstGeom>
        </p:spPr>
        <p:txBody>
          <a:bodyPr lIns="0" tIns="0" rIns="0" bIns="0" rtlCol="0" anchor="t">
            <a:spAutoFit/>
          </a:bodyPr>
          <a:lstStyle/>
          <a:p>
            <a:pPr marL="0" lvl="1" indent="0" algn="ctr">
              <a:lnSpc>
                <a:spcPts val="7200"/>
              </a:lnSpc>
              <a:spcBef>
                <a:spcPct val="0"/>
              </a:spcBef>
            </a:pPr>
            <a:r>
              <a:rPr lang="en-US" sz="9000">
                <a:solidFill>
                  <a:srgbClr val="1867BE"/>
                </a:solidFill>
                <a:latin typeface="Cranberry"/>
              </a:rPr>
              <a:t>ACTORS</a:t>
            </a:r>
          </a:p>
        </p:txBody>
      </p:sp>
      <p:sp>
        <p:nvSpPr>
          <p:cNvPr id="7" name="Freeform 7"/>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0" name="Group 10"/>
          <p:cNvGrpSpPr/>
          <p:nvPr/>
        </p:nvGrpSpPr>
        <p:grpSpPr>
          <a:xfrm>
            <a:off x="863151" y="4911044"/>
            <a:ext cx="4218816" cy="993591"/>
            <a:chOff x="0" y="0"/>
            <a:chExt cx="812800" cy="191426"/>
          </a:xfrm>
        </p:grpSpPr>
        <p:sp>
          <p:nvSpPr>
            <p:cNvPr id="11" name="Freeform 11"/>
            <p:cNvSpPr/>
            <p:nvPr/>
          </p:nvSpPr>
          <p:spPr>
            <a:xfrm>
              <a:off x="0" y="0"/>
              <a:ext cx="812800" cy="191426"/>
            </a:xfrm>
            <a:custGeom>
              <a:avLst/>
              <a:gdLst/>
              <a:ahLst/>
              <a:cxnLst/>
              <a:rect l="l" t="t" r="r" b="b"/>
              <a:pathLst>
                <a:path w="812800" h="191426">
                  <a:moveTo>
                    <a:pt x="0" y="0"/>
                  </a:moveTo>
                  <a:lnTo>
                    <a:pt x="812800" y="0"/>
                  </a:lnTo>
                  <a:lnTo>
                    <a:pt x="812800" y="191426"/>
                  </a:lnTo>
                  <a:lnTo>
                    <a:pt x="0" y="191426"/>
                  </a:lnTo>
                  <a:close/>
                </a:path>
              </a:pathLst>
            </a:custGeom>
            <a:solidFill>
              <a:srgbClr val="AED4DA"/>
            </a:solidFill>
            <a:ln w="38100" cap="sq">
              <a:solidFill>
                <a:srgbClr val="000000"/>
              </a:solidFill>
              <a:prstDash val="solid"/>
              <a:miter/>
            </a:ln>
          </p:spPr>
        </p:sp>
        <p:sp>
          <p:nvSpPr>
            <p:cNvPr id="12" name="TextBox 12"/>
            <p:cNvSpPr txBox="1"/>
            <p:nvPr/>
          </p:nvSpPr>
          <p:spPr>
            <a:xfrm>
              <a:off x="0" y="-38100"/>
              <a:ext cx="812800" cy="229526"/>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869885" y="4911044"/>
            <a:ext cx="4218816" cy="993591"/>
            <a:chOff x="0" y="0"/>
            <a:chExt cx="812800" cy="191426"/>
          </a:xfrm>
        </p:grpSpPr>
        <p:sp>
          <p:nvSpPr>
            <p:cNvPr id="14" name="Freeform 14"/>
            <p:cNvSpPr/>
            <p:nvPr/>
          </p:nvSpPr>
          <p:spPr>
            <a:xfrm>
              <a:off x="0" y="0"/>
              <a:ext cx="812800" cy="191426"/>
            </a:xfrm>
            <a:custGeom>
              <a:avLst/>
              <a:gdLst/>
              <a:ahLst/>
              <a:cxnLst/>
              <a:rect l="l" t="t" r="r" b="b"/>
              <a:pathLst>
                <a:path w="812800" h="191426">
                  <a:moveTo>
                    <a:pt x="0" y="0"/>
                  </a:moveTo>
                  <a:lnTo>
                    <a:pt x="812800" y="0"/>
                  </a:lnTo>
                  <a:lnTo>
                    <a:pt x="812800" y="191426"/>
                  </a:lnTo>
                  <a:lnTo>
                    <a:pt x="0" y="191426"/>
                  </a:lnTo>
                  <a:close/>
                </a:path>
              </a:pathLst>
            </a:custGeom>
            <a:solidFill>
              <a:srgbClr val="AED4DA"/>
            </a:solidFill>
            <a:ln w="38100" cap="sq">
              <a:solidFill>
                <a:srgbClr val="000000"/>
              </a:solidFill>
              <a:prstDash val="solid"/>
              <a:miter/>
            </a:ln>
          </p:spPr>
        </p:sp>
        <p:sp>
          <p:nvSpPr>
            <p:cNvPr id="15" name="TextBox 15"/>
            <p:cNvSpPr txBox="1"/>
            <p:nvPr/>
          </p:nvSpPr>
          <p:spPr>
            <a:xfrm>
              <a:off x="0" y="-38100"/>
              <a:ext cx="812800" cy="229526"/>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874842" y="4911044"/>
            <a:ext cx="4218816" cy="993591"/>
            <a:chOff x="0" y="0"/>
            <a:chExt cx="812800" cy="191426"/>
          </a:xfrm>
        </p:grpSpPr>
        <p:sp>
          <p:nvSpPr>
            <p:cNvPr id="17" name="Freeform 17"/>
            <p:cNvSpPr/>
            <p:nvPr/>
          </p:nvSpPr>
          <p:spPr>
            <a:xfrm>
              <a:off x="0" y="0"/>
              <a:ext cx="812800" cy="191426"/>
            </a:xfrm>
            <a:custGeom>
              <a:avLst/>
              <a:gdLst/>
              <a:ahLst/>
              <a:cxnLst/>
              <a:rect l="l" t="t" r="r" b="b"/>
              <a:pathLst>
                <a:path w="812800" h="191426">
                  <a:moveTo>
                    <a:pt x="0" y="0"/>
                  </a:moveTo>
                  <a:lnTo>
                    <a:pt x="812800" y="0"/>
                  </a:lnTo>
                  <a:lnTo>
                    <a:pt x="812800" y="191426"/>
                  </a:lnTo>
                  <a:lnTo>
                    <a:pt x="0" y="191426"/>
                  </a:lnTo>
                  <a:close/>
                </a:path>
              </a:pathLst>
            </a:custGeom>
            <a:solidFill>
              <a:srgbClr val="AED4DA"/>
            </a:solidFill>
            <a:ln w="38100" cap="sq">
              <a:solidFill>
                <a:srgbClr val="000000"/>
              </a:solidFill>
              <a:prstDash val="solid"/>
              <a:miter/>
            </a:ln>
          </p:spPr>
        </p:sp>
        <p:sp>
          <p:nvSpPr>
            <p:cNvPr id="18" name="TextBox 18"/>
            <p:cNvSpPr txBox="1"/>
            <p:nvPr/>
          </p:nvSpPr>
          <p:spPr>
            <a:xfrm>
              <a:off x="0" y="-38100"/>
              <a:ext cx="812800" cy="22952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20881" y="5209402"/>
            <a:ext cx="6586880" cy="577850"/>
          </a:xfrm>
          <a:prstGeom prst="rect">
            <a:avLst/>
          </a:prstGeom>
        </p:spPr>
        <p:txBody>
          <a:bodyPr lIns="0" tIns="0" rIns="0" bIns="0" rtlCol="0" anchor="t">
            <a:spAutoFit/>
          </a:bodyPr>
          <a:lstStyle/>
          <a:p>
            <a:pPr algn="ctr">
              <a:lnSpc>
                <a:spcPts val="4000"/>
              </a:lnSpc>
            </a:pPr>
            <a:r>
              <a:rPr lang="en-US" sz="5000">
                <a:solidFill>
                  <a:srgbClr val="000000"/>
                </a:solidFill>
                <a:latin typeface="Gladiola"/>
              </a:rPr>
              <a:t>registrar</a:t>
            </a:r>
          </a:p>
        </p:txBody>
      </p:sp>
      <p:sp>
        <p:nvSpPr>
          <p:cNvPr id="20" name="TextBox 20"/>
          <p:cNvSpPr txBox="1"/>
          <p:nvPr/>
        </p:nvSpPr>
        <p:spPr>
          <a:xfrm>
            <a:off x="5685854" y="5209402"/>
            <a:ext cx="6586880" cy="577850"/>
          </a:xfrm>
          <a:prstGeom prst="rect">
            <a:avLst/>
          </a:prstGeom>
        </p:spPr>
        <p:txBody>
          <a:bodyPr lIns="0" tIns="0" rIns="0" bIns="0" rtlCol="0" anchor="t">
            <a:spAutoFit/>
          </a:bodyPr>
          <a:lstStyle/>
          <a:p>
            <a:pPr algn="ctr">
              <a:lnSpc>
                <a:spcPts val="4000"/>
              </a:lnSpc>
            </a:pPr>
            <a:r>
              <a:rPr lang="en-US" sz="5000">
                <a:solidFill>
                  <a:srgbClr val="000000"/>
                </a:solidFill>
                <a:latin typeface="Gladiola"/>
              </a:rPr>
              <a:t>Judge</a:t>
            </a:r>
          </a:p>
        </p:txBody>
      </p:sp>
      <p:sp>
        <p:nvSpPr>
          <p:cNvPr id="21" name="TextBox 21"/>
          <p:cNvSpPr txBox="1"/>
          <p:nvPr/>
        </p:nvSpPr>
        <p:spPr>
          <a:xfrm>
            <a:off x="11692588" y="5209402"/>
            <a:ext cx="6586880" cy="577850"/>
          </a:xfrm>
          <a:prstGeom prst="rect">
            <a:avLst/>
          </a:prstGeom>
        </p:spPr>
        <p:txBody>
          <a:bodyPr lIns="0" tIns="0" rIns="0" bIns="0" rtlCol="0" anchor="t">
            <a:spAutoFit/>
          </a:bodyPr>
          <a:lstStyle/>
          <a:p>
            <a:pPr algn="ctr">
              <a:lnSpc>
                <a:spcPts val="4000"/>
              </a:lnSpc>
            </a:pPr>
            <a:r>
              <a:rPr lang="en-US" sz="5000">
                <a:solidFill>
                  <a:srgbClr val="000000"/>
                </a:solidFill>
                <a:latin typeface="Gladiola"/>
              </a:rPr>
              <a:t>Lawyer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 r="-55"/>
            </a:stretch>
          </a:blipFill>
        </p:spPr>
      </p:sp>
      <p:sp>
        <p:nvSpPr>
          <p:cNvPr id="3" name="Freeform 3"/>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TextBox 6"/>
          <p:cNvSpPr txBox="1"/>
          <p:nvPr/>
        </p:nvSpPr>
        <p:spPr>
          <a:xfrm>
            <a:off x="1644869" y="379996"/>
            <a:ext cx="13341331" cy="1219200"/>
          </a:xfrm>
          <a:prstGeom prst="rect">
            <a:avLst/>
          </a:prstGeom>
        </p:spPr>
        <p:txBody>
          <a:bodyPr lIns="0" tIns="0" rIns="0" bIns="0" rtlCol="0" anchor="t">
            <a:spAutoFit/>
          </a:bodyPr>
          <a:lstStyle/>
          <a:p>
            <a:pPr marL="0" lvl="1" indent="0" algn="ctr">
              <a:lnSpc>
                <a:spcPts val="7200"/>
              </a:lnSpc>
              <a:spcBef>
                <a:spcPct val="0"/>
              </a:spcBef>
            </a:pPr>
            <a:r>
              <a:rPr lang="en-US" sz="9000">
                <a:solidFill>
                  <a:srgbClr val="1867BE"/>
                </a:solidFill>
                <a:latin typeface="Cranberry"/>
              </a:rPr>
              <a:t>LINK</a:t>
            </a:r>
            <a:r>
              <a:rPr lang="en-US" sz="9000" u="none" strike="noStrike">
                <a:solidFill>
                  <a:srgbClr val="1867BE"/>
                </a:solidFill>
                <a:latin typeface="Cranberry"/>
              </a:rPr>
              <a:t>S </a:t>
            </a:r>
          </a:p>
        </p:txBody>
      </p:sp>
      <p:sp>
        <p:nvSpPr>
          <p:cNvPr id="7" name="Freeform 7"/>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Freeform 10"/>
          <p:cNvSpPr/>
          <p:nvPr/>
        </p:nvSpPr>
        <p:spPr>
          <a:xfrm>
            <a:off x="6816630" y="2123200"/>
            <a:ext cx="6387625" cy="1753693"/>
          </a:xfrm>
          <a:custGeom>
            <a:avLst/>
            <a:gdLst/>
            <a:ahLst/>
            <a:cxnLst/>
            <a:rect l="l" t="t" r="r" b="b"/>
            <a:pathLst>
              <a:path w="6387625" h="1753693">
                <a:moveTo>
                  <a:pt x="0" y="0"/>
                </a:moveTo>
                <a:lnTo>
                  <a:pt x="6387625" y="0"/>
                </a:lnTo>
                <a:lnTo>
                  <a:pt x="6387625" y="1753693"/>
                </a:lnTo>
                <a:lnTo>
                  <a:pt x="0" y="17536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5974688" y="1323355"/>
            <a:ext cx="1683883" cy="1599689"/>
          </a:xfrm>
          <a:custGeom>
            <a:avLst/>
            <a:gdLst/>
            <a:ahLst/>
            <a:cxnLst/>
            <a:rect l="l" t="t" r="r" b="b"/>
            <a:pathLst>
              <a:path w="1683883" h="1599689">
                <a:moveTo>
                  <a:pt x="0" y="0"/>
                </a:moveTo>
                <a:lnTo>
                  <a:pt x="1683884" y="0"/>
                </a:lnTo>
                <a:lnTo>
                  <a:pt x="1683884" y="1599689"/>
                </a:lnTo>
                <a:lnTo>
                  <a:pt x="0" y="15996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5997154" y="1869420"/>
            <a:ext cx="1661418" cy="682625"/>
          </a:xfrm>
          <a:prstGeom prst="rect">
            <a:avLst/>
          </a:prstGeom>
        </p:spPr>
        <p:txBody>
          <a:bodyPr lIns="0" tIns="0" rIns="0" bIns="0" rtlCol="0" anchor="t">
            <a:spAutoFit/>
          </a:bodyPr>
          <a:lstStyle/>
          <a:p>
            <a:pPr marL="0" lvl="1" indent="0" algn="ctr">
              <a:lnSpc>
                <a:spcPts val="4000"/>
              </a:lnSpc>
              <a:spcBef>
                <a:spcPct val="0"/>
              </a:spcBef>
            </a:pPr>
            <a:r>
              <a:rPr lang="en-US" sz="5000" u="none" strike="noStrike">
                <a:solidFill>
                  <a:srgbClr val="FFFFFF"/>
                </a:solidFill>
                <a:latin typeface="Cranberry"/>
              </a:rPr>
              <a:t>1</a:t>
            </a:r>
          </a:p>
        </p:txBody>
      </p:sp>
      <p:sp>
        <p:nvSpPr>
          <p:cNvPr id="13" name="TextBox 13"/>
          <p:cNvSpPr txBox="1"/>
          <p:nvPr/>
        </p:nvSpPr>
        <p:spPr>
          <a:xfrm>
            <a:off x="7753799" y="2291364"/>
            <a:ext cx="5450456" cy="469900"/>
          </a:xfrm>
          <a:prstGeom prst="rect">
            <a:avLst/>
          </a:prstGeom>
        </p:spPr>
        <p:txBody>
          <a:bodyPr lIns="0" tIns="0" rIns="0" bIns="0" rtlCol="0" anchor="t">
            <a:spAutoFit/>
          </a:bodyPr>
          <a:lstStyle/>
          <a:p>
            <a:pPr marL="0" lvl="0" indent="0">
              <a:lnSpc>
                <a:spcPts val="3500"/>
              </a:lnSpc>
              <a:spcBef>
                <a:spcPct val="0"/>
              </a:spcBef>
            </a:pPr>
            <a:r>
              <a:rPr lang="en-US" sz="3500" spc="105">
                <a:solidFill>
                  <a:srgbClr val="000000"/>
                </a:solidFill>
                <a:latin typeface="Hero Bold"/>
              </a:rPr>
              <a:t>Hosted Website</a:t>
            </a:r>
          </a:p>
        </p:txBody>
      </p:sp>
      <p:sp>
        <p:nvSpPr>
          <p:cNvPr id="14" name="Freeform 14"/>
          <p:cNvSpPr/>
          <p:nvPr/>
        </p:nvSpPr>
        <p:spPr>
          <a:xfrm>
            <a:off x="5698406" y="7999521"/>
            <a:ext cx="6387625" cy="1753693"/>
          </a:xfrm>
          <a:custGeom>
            <a:avLst/>
            <a:gdLst/>
            <a:ahLst/>
            <a:cxnLst/>
            <a:rect l="l" t="t" r="r" b="b"/>
            <a:pathLst>
              <a:path w="6387625" h="1753693">
                <a:moveTo>
                  <a:pt x="0" y="0"/>
                </a:moveTo>
                <a:lnTo>
                  <a:pt x="6387625" y="0"/>
                </a:lnTo>
                <a:lnTo>
                  <a:pt x="6387625" y="1753694"/>
                </a:lnTo>
                <a:lnTo>
                  <a:pt x="0" y="1753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83745" y="7276679"/>
            <a:ext cx="1683883" cy="1599689"/>
          </a:xfrm>
          <a:custGeom>
            <a:avLst/>
            <a:gdLst/>
            <a:ahLst/>
            <a:cxnLst/>
            <a:rect l="l" t="t" r="r" b="b"/>
            <a:pathLst>
              <a:path w="1683883" h="1599689">
                <a:moveTo>
                  <a:pt x="0" y="0"/>
                </a:moveTo>
                <a:lnTo>
                  <a:pt x="1683883" y="0"/>
                </a:lnTo>
                <a:lnTo>
                  <a:pt x="1683883" y="1599689"/>
                </a:lnTo>
                <a:lnTo>
                  <a:pt x="0" y="159968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6" name="TextBox 16"/>
          <p:cNvSpPr txBox="1"/>
          <p:nvPr/>
        </p:nvSpPr>
        <p:spPr>
          <a:xfrm>
            <a:off x="5143979" y="7821327"/>
            <a:ext cx="1661418" cy="682625"/>
          </a:xfrm>
          <a:prstGeom prst="rect">
            <a:avLst/>
          </a:prstGeom>
        </p:spPr>
        <p:txBody>
          <a:bodyPr lIns="0" tIns="0" rIns="0" bIns="0" rtlCol="0" anchor="t">
            <a:spAutoFit/>
          </a:bodyPr>
          <a:lstStyle/>
          <a:p>
            <a:pPr marL="0" lvl="1" indent="0" algn="ctr">
              <a:lnSpc>
                <a:spcPts val="4000"/>
              </a:lnSpc>
              <a:spcBef>
                <a:spcPct val="0"/>
              </a:spcBef>
            </a:pPr>
            <a:r>
              <a:rPr lang="en-US" sz="5000">
                <a:solidFill>
                  <a:srgbClr val="FFFFFF"/>
                </a:solidFill>
                <a:latin typeface="Cranberry"/>
              </a:rPr>
              <a:t>3</a:t>
            </a:r>
          </a:p>
        </p:txBody>
      </p:sp>
      <p:sp>
        <p:nvSpPr>
          <p:cNvPr id="17" name="TextBox 17"/>
          <p:cNvSpPr txBox="1"/>
          <p:nvPr/>
        </p:nvSpPr>
        <p:spPr>
          <a:xfrm>
            <a:off x="6418772" y="8133400"/>
            <a:ext cx="5450456" cy="469900"/>
          </a:xfrm>
          <a:prstGeom prst="rect">
            <a:avLst/>
          </a:prstGeom>
        </p:spPr>
        <p:txBody>
          <a:bodyPr lIns="0" tIns="0" rIns="0" bIns="0" rtlCol="0" anchor="t">
            <a:spAutoFit/>
          </a:bodyPr>
          <a:lstStyle/>
          <a:p>
            <a:pPr marL="0" lvl="0" indent="0">
              <a:lnSpc>
                <a:spcPts val="3500"/>
              </a:lnSpc>
              <a:spcBef>
                <a:spcPct val="0"/>
              </a:spcBef>
            </a:pPr>
            <a:r>
              <a:rPr lang="en-US" sz="3500" spc="105">
                <a:solidFill>
                  <a:srgbClr val="000000"/>
                </a:solidFill>
                <a:latin typeface="Hero Bold"/>
              </a:rPr>
              <a:t>Backend repository</a:t>
            </a:r>
          </a:p>
        </p:txBody>
      </p:sp>
      <p:sp>
        <p:nvSpPr>
          <p:cNvPr id="18" name="Freeform 18"/>
          <p:cNvSpPr/>
          <p:nvPr/>
        </p:nvSpPr>
        <p:spPr>
          <a:xfrm>
            <a:off x="6569300" y="5083745"/>
            <a:ext cx="6387625" cy="1753693"/>
          </a:xfrm>
          <a:custGeom>
            <a:avLst/>
            <a:gdLst/>
            <a:ahLst/>
            <a:cxnLst/>
            <a:rect l="l" t="t" r="r" b="b"/>
            <a:pathLst>
              <a:path w="6387625" h="1753693">
                <a:moveTo>
                  <a:pt x="0" y="0"/>
                </a:moveTo>
                <a:lnTo>
                  <a:pt x="6387625" y="0"/>
                </a:lnTo>
                <a:lnTo>
                  <a:pt x="6387625" y="1753693"/>
                </a:lnTo>
                <a:lnTo>
                  <a:pt x="0" y="17536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5925687" y="4067393"/>
            <a:ext cx="1683883" cy="1599689"/>
          </a:xfrm>
          <a:custGeom>
            <a:avLst/>
            <a:gdLst/>
            <a:ahLst/>
            <a:cxnLst/>
            <a:rect l="l" t="t" r="r" b="b"/>
            <a:pathLst>
              <a:path w="1683883" h="1599689">
                <a:moveTo>
                  <a:pt x="0" y="0"/>
                </a:moveTo>
                <a:lnTo>
                  <a:pt x="1683883" y="0"/>
                </a:lnTo>
                <a:lnTo>
                  <a:pt x="1683883" y="1599689"/>
                </a:lnTo>
                <a:lnTo>
                  <a:pt x="0" y="159968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0" name="TextBox 20"/>
          <p:cNvSpPr txBox="1"/>
          <p:nvPr/>
        </p:nvSpPr>
        <p:spPr>
          <a:xfrm>
            <a:off x="5925687" y="4506282"/>
            <a:ext cx="1661418" cy="682625"/>
          </a:xfrm>
          <a:prstGeom prst="rect">
            <a:avLst/>
          </a:prstGeom>
        </p:spPr>
        <p:txBody>
          <a:bodyPr lIns="0" tIns="0" rIns="0" bIns="0" rtlCol="0" anchor="t">
            <a:spAutoFit/>
          </a:bodyPr>
          <a:lstStyle/>
          <a:p>
            <a:pPr marL="0" lvl="1" indent="0" algn="ctr">
              <a:lnSpc>
                <a:spcPts val="4000"/>
              </a:lnSpc>
              <a:spcBef>
                <a:spcPct val="0"/>
              </a:spcBef>
            </a:pPr>
            <a:r>
              <a:rPr lang="en-US" sz="5000">
                <a:solidFill>
                  <a:srgbClr val="FFFFFF"/>
                </a:solidFill>
                <a:latin typeface="Cranberry"/>
              </a:rPr>
              <a:t>2</a:t>
            </a:r>
          </a:p>
        </p:txBody>
      </p:sp>
      <p:sp>
        <p:nvSpPr>
          <p:cNvPr id="21" name="TextBox 21"/>
          <p:cNvSpPr txBox="1"/>
          <p:nvPr/>
        </p:nvSpPr>
        <p:spPr>
          <a:xfrm>
            <a:off x="7285214" y="5303207"/>
            <a:ext cx="5450456" cy="469900"/>
          </a:xfrm>
          <a:prstGeom prst="rect">
            <a:avLst/>
          </a:prstGeom>
        </p:spPr>
        <p:txBody>
          <a:bodyPr lIns="0" tIns="0" rIns="0" bIns="0" rtlCol="0" anchor="t">
            <a:spAutoFit/>
          </a:bodyPr>
          <a:lstStyle/>
          <a:p>
            <a:pPr marL="0" lvl="0" indent="0">
              <a:lnSpc>
                <a:spcPts val="3500"/>
              </a:lnSpc>
              <a:spcBef>
                <a:spcPct val="0"/>
              </a:spcBef>
            </a:pPr>
            <a:r>
              <a:rPr lang="en-US" sz="3500" spc="105">
                <a:solidFill>
                  <a:srgbClr val="000000"/>
                </a:solidFill>
                <a:latin typeface="Hero Bold"/>
              </a:rPr>
              <a:t>Frontend repository</a:t>
            </a:r>
          </a:p>
        </p:txBody>
      </p:sp>
      <p:sp>
        <p:nvSpPr>
          <p:cNvPr id="22" name="TextBox 22"/>
          <p:cNvSpPr txBox="1"/>
          <p:nvPr/>
        </p:nvSpPr>
        <p:spPr>
          <a:xfrm>
            <a:off x="7831176" y="2570227"/>
            <a:ext cx="4038052" cy="1028700"/>
          </a:xfrm>
          <a:prstGeom prst="rect">
            <a:avLst/>
          </a:prstGeom>
        </p:spPr>
        <p:txBody>
          <a:bodyPr wrap="square" lIns="0" tIns="0" rIns="0" bIns="0" rtlCol="0" anchor="t">
            <a:spAutoFit/>
          </a:bodyPr>
          <a:lstStyle/>
          <a:p>
            <a:pPr algn="ctr">
              <a:lnSpc>
                <a:spcPts val="8400"/>
              </a:lnSpc>
              <a:spcBef>
                <a:spcPct val="0"/>
              </a:spcBef>
            </a:pPr>
            <a:r>
              <a:rPr lang="en-US" sz="6000" u="sng" dirty="0">
                <a:solidFill>
                  <a:srgbClr val="1867BE"/>
                </a:solidFill>
                <a:latin typeface="Garet Bold"/>
                <a:hlinkClick r:id="rId13"/>
              </a:rPr>
              <a:t>WEBSITE</a:t>
            </a:r>
            <a:endParaRPr lang="en-US" sz="6000" u="sng" dirty="0">
              <a:solidFill>
                <a:srgbClr val="1867BE"/>
              </a:solidFill>
              <a:latin typeface="Garet Bold"/>
            </a:endParaRPr>
          </a:p>
        </p:txBody>
      </p:sp>
      <p:sp>
        <p:nvSpPr>
          <p:cNvPr id="23" name="TextBox 23"/>
          <p:cNvSpPr txBox="1"/>
          <p:nvPr/>
        </p:nvSpPr>
        <p:spPr>
          <a:xfrm>
            <a:off x="7463366" y="8446758"/>
            <a:ext cx="2995486" cy="1028700"/>
          </a:xfrm>
          <a:prstGeom prst="rect">
            <a:avLst/>
          </a:prstGeom>
        </p:spPr>
        <p:txBody>
          <a:bodyPr wrap="square" lIns="0" tIns="0" rIns="0" bIns="0" rtlCol="0" anchor="t">
            <a:spAutoFit/>
          </a:bodyPr>
          <a:lstStyle/>
          <a:p>
            <a:pPr algn="ctr">
              <a:lnSpc>
                <a:spcPts val="8400"/>
              </a:lnSpc>
              <a:spcBef>
                <a:spcPct val="0"/>
              </a:spcBef>
            </a:pPr>
            <a:r>
              <a:rPr lang="en-US" sz="6000" u="sng" dirty="0">
                <a:solidFill>
                  <a:srgbClr val="1867BE"/>
                </a:solidFill>
                <a:latin typeface="Garet Bold"/>
                <a:hlinkClick r:id="rId14" tooltip="https://github.com/cprakash1/temperary"/>
              </a:rPr>
              <a:t>CODE</a:t>
            </a:r>
          </a:p>
        </p:txBody>
      </p:sp>
      <p:sp>
        <p:nvSpPr>
          <p:cNvPr id="24" name="TextBox 24"/>
          <p:cNvSpPr txBox="1"/>
          <p:nvPr/>
        </p:nvSpPr>
        <p:spPr>
          <a:xfrm>
            <a:off x="8179280" y="5647475"/>
            <a:ext cx="2869719" cy="1028700"/>
          </a:xfrm>
          <a:prstGeom prst="rect">
            <a:avLst/>
          </a:prstGeom>
        </p:spPr>
        <p:txBody>
          <a:bodyPr wrap="square" lIns="0" tIns="0" rIns="0" bIns="0" rtlCol="0" anchor="t">
            <a:spAutoFit/>
          </a:bodyPr>
          <a:lstStyle/>
          <a:p>
            <a:pPr algn="ctr">
              <a:lnSpc>
                <a:spcPts val="8400"/>
              </a:lnSpc>
              <a:spcBef>
                <a:spcPct val="0"/>
              </a:spcBef>
            </a:pPr>
            <a:r>
              <a:rPr lang="en-US" sz="6000" u="sng" dirty="0">
                <a:solidFill>
                  <a:srgbClr val="1867BE"/>
                </a:solidFill>
                <a:latin typeface="Garet Bold"/>
                <a:hlinkClick r:id="rId15" tooltip="https://github.com/ANIL-BUDAMAKUNTLA/temp.git"/>
              </a:rPr>
              <a:t>CODE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37582">
            <a:off x="-5424441" y="3796775"/>
            <a:ext cx="10375916" cy="8635185"/>
            <a:chOff x="0" y="0"/>
            <a:chExt cx="2732752" cy="2274287"/>
          </a:xfrm>
        </p:grpSpPr>
        <p:sp>
          <p:nvSpPr>
            <p:cNvPr id="3" name="Freeform 3"/>
            <p:cNvSpPr/>
            <p:nvPr/>
          </p:nvSpPr>
          <p:spPr>
            <a:xfrm>
              <a:off x="0" y="0"/>
              <a:ext cx="2732752" cy="2274288"/>
            </a:xfrm>
            <a:custGeom>
              <a:avLst/>
              <a:gdLst/>
              <a:ahLst/>
              <a:cxnLst/>
              <a:rect l="l" t="t" r="r" b="b"/>
              <a:pathLst>
                <a:path w="2732752" h="2274288">
                  <a:moveTo>
                    <a:pt x="0" y="0"/>
                  </a:moveTo>
                  <a:lnTo>
                    <a:pt x="2732752" y="0"/>
                  </a:lnTo>
                  <a:lnTo>
                    <a:pt x="2732752" y="2274288"/>
                  </a:lnTo>
                  <a:lnTo>
                    <a:pt x="0" y="2274288"/>
                  </a:lnTo>
                  <a:close/>
                </a:path>
              </a:pathLst>
            </a:custGeom>
            <a:solidFill>
              <a:srgbClr val="AED4DA"/>
            </a:solidFill>
          </p:spPr>
        </p:sp>
        <p:sp>
          <p:nvSpPr>
            <p:cNvPr id="4" name="TextBox 4"/>
            <p:cNvSpPr txBox="1"/>
            <p:nvPr/>
          </p:nvSpPr>
          <p:spPr>
            <a:xfrm>
              <a:off x="0" y="-38100"/>
              <a:ext cx="2732752" cy="231238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1202047">
            <a:off x="12163630" y="-3610760"/>
            <a:ext cx="8070263" cy="9261909"/>
            <a:chOff x="0" y="0"/>
            <a:chExt cx="2125501" cy="2439351"/>
          </a:xfrm>
        </p:grpSpPr>
        <p:sp>
          <p:nvSpPr>
            <p:cNvPr id="7" name="Freeform 7"/>
            <p:cNvSpPr/>
            <p:nvPr/>
          </p:nvSpPr>
          <p:spPr>
            <a:xfrm>
              <a:off x="0" y="0"/>
              <a:ext cx="2125501" cy="2439351"/>
            </a:xfrm>
            <a:custGeom>
              <a:avLst/>
              <a:gdLst/>
              <a:ahLst/>
              <a:cxnLst/>
              <a:rect l="l" t="t" r="r" b="b"/>
              <a:pathLst>
                <a:path w="2125501" h="2439351">
                  <a:moveTo>
                    <a:pt x="0" y="0"/>
                  </a:moveTo>
                  <a:lnTo>
                    <a:pt x="2125501" y="0"/>
                  </a:lnTo>
                  <a:lnTo>
                    <a:pt x="2125501" y="2439351"/>
                  </a:lnTo>
                  <a:lnTo>
                    <a:pt x="0" y="2439351"/>
                  </a:lnTo>
                  <a:close/>
                </a:path>
              </a:pathLst>
            </a:custGeom>
            <a:solidFill>
              <a:srgbClr val="C8B3EE"/>
            </a:solidFill>
          </p:spPr>
        </p:sp>
        <p:sp>
          <p:nvSpPr>
            <p:cNvPr id="8" name="TextBox 8"/>
            <p:cNvSpPr txBox="1"/>
            <p:nvPr/>
          </p:nvSpPr>
          <p:spPr>
            <a:xfrm>
              <a:off x="0" y="-38100"/>
              <a:ext cx="2125501" cy="247745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204255" y="5203255"/>
            <a:ext cx="5083745" cy="5083745"/>
          </a:xfrm>
          <a:custGeom>
            <a:avLst/>
            <a:gdLst/>
            <a:ahLst/>
            <a:cxnLst/>
            <a:rect l="l" t="t" r="r" b="b"/>
            <a:pathLst>
              <a:path w="5083745" h="5083745">
                <a:moveTo>
                  <a:pt x="0" y="0"/>
                </a:moveTo>
                <a:lnTo>
                  <a:pt x="5083745" y="0"/>
                </a:lnTo>
                <a:lnTo>
                  <a:pt x="5083745" y="5083745"/>
                </a:lnTo>
                <a:lnTo>
                  <a:pt x="0" y="508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732486" y="878405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089239" y="4000500"/>
            <a:ext cx="14109522" cy="2286000"/>
          </a:xfrm>
          <a:prstGeom prst="rect">
            <a:avLst/>
          </a:prstGeom>
        </p:spPr>
        <p:txBody>
          <a:bodyPr lIns="0" tIns="0" rIns="0" bIns="0" rtlCol="0" anchor="t">
            <a:spAutoFit/>
          </a:bodyPr>
          <a:lstStyle/>
          <a:p>
            <a:pPr marL="0" lvl="0" indent="0" algn="ctr">
              <a:lnSpc>
                <a:spcPts val="15000"/>
              </a:lnSpc>
            </a:pPr>
            <a:r>
              <a:rPr lang="en-US" sz="15000">
                <a:solidFill>
                  <a:srgbClr val="1867BE"/>
                </a:solidFill>
                <a:latin typeface="Cranberry"/>
              </a:rPr>
              <a:t>REGISTRAR</a:t>
            </a:r>
          </a:p>
        </p:txBody>
      </p:sp>
      <p:sp>
        <p:nvSpPr>
          <p:cNvPr id="12" name="Freeform 12"/>
          <p:cNvSpPr/>
          <p:nvPr/>
        </p:nvSpPr>
        <p:spPr>
          <a:xfrm>
            <a:off x="14265776" y="595231"/>
            <a:ext cx="4754711" cy="907718"/>
          </a:xfrm>
          <a:custGeom>
            <a:avLst/>
            <a:gdLst/>
            <a:ahLst/>
            <a:cxnLst/>
            <a:rect l="l" t="t" r="r" b="b"/>
            <a:pathLst>
              <a:path w="4754711" h="907718">
                <a:moveTo>
                  <a:pt x="0" y="0"/>
                </a:moveTo>
                <a:lnTo>
                  <a:pt x="4754710" y="0"/>
                </a:lnTo>
                <a:lnTo>
                  <a:pt x="4754710" y="907718"/>
                </a:lnTo>
                <a:lnTo>
                  <a:pt x="0" y="907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931082" y="353372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111466" y="5593932"/>
            <a:ext cx="1245452" cy="1159346"/>
          </a:xfrm>
          <a:custGeom>
            <a:avLst/>
            <a:gdLst/>
            <a:ahLst/>
            <a:cxnLst/>
            <a:rect l="l" t="t" r="r" b="b"/>
            <a:pathLst>
              <a:path w="1245452" h="1159346">
                <a:moveTo>
                  <a:pt x="0" y="0"/>
                </a:moveTo>
                <a:lnTo>
                  <a:pt x="1245452" y="0"/>
                </a:lnTo>
                <a:lnTo>
                  <a:pt x="1245452" y="1159346"/>
                </a:lnTo>
                <a:lnTo>
                  <a:pt x="0" y="1159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831629" y="811542"/>
            <a:ext cx="2722179" cy="2722179"/>
          </a:xfrm>
          <a:custGeom>
            <a:avLst/>
            <a:gdLst/>
            <a:ahLst/>
            <a:cxnLst/>
            <a:rect l="l" t="t" r="r" b="b"/>
            <a:pathLst>
              <a:path w="2722179" h="2722179">
                <a:moveTo>
                  <a:pt x="0" y="0"/>
                </a:moveTo>
                <a:lnTo>
                  <a:pt x="2722179" y="0"/>
                </a:lnTo>
                <a:lnTo>
                  <a:pt x="2722179" y="2722180"/>
                </a:lnTo>
                <a:lnTo>
                  <a:pt x="0" y="27221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flipH="1" flipV="1">
            <a:off x="14734192" y="6753278"/>
            <a:ext cx="2722179" cy="2722179"/>
          </a:xfrm>
          <a:custGeom>
            <a:avLst/>
            <a:gdLst/>
            <a:ahLst/>
            <a:cxnLst/>
            <a:rect l="l" t="t" r="r" b="b"/>
            <a:pathLst>
              <a:path w="2722179" h="2722179">
                <a:moveTo>
                  <a:pt x="2722179" y="2722180"/>
                </a:moveTo>
                <a:lnTo>
                  <a:pt x="0" y="2722180"/>
                </a:lnTo>
                <a:lnTo>
                  <a:pt x="0" y="0"/>
                </a:lnTo>
                <a:lnTo>
                  <a:pt x="2722179" y="0"/>
                </a:lnTo>
                <a:lnTo>
                  <a:pt x="2722179" y="272218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9154" y="1793796"/>
            <a:ext cx="15464448" cy="7448018"/>
          </a:xfrm>
          <a:custGeom>
            <a:avLst/>
            <a:gdLst/>
            <a:ahLst/>
            <a:cxnLst/>
            <a:rect l="l" t="t" r="r" b="b"/>
            <a:pathLst>
              <a:path w="15464448" h="7448018">
                <a:moveTo>
                  <a:pt x="0" y="0"/>
                </a:moveTo>
                <a:lnTo>
                  <a:pt x="15464449" y="0"/>
                </a:lnTo>
                <a:lnTo>
                  <a:pt x="15464449" y="7448018"/>
                </a:lnTo>
                <a:lnTo>
                  <a:pt x="0" y="7448018"/>
                </a:lnTo>
                <a:lnTo>
                  <a:pt x="0" y="0"/>
                </a:lnTo>
                <a:close/>
              </a:path>
            </a:pathLst>
          </a:custGeom>
          <a:blipFill>
            <a:blip r:embed="rId2"/>
            <a:stretch>
              <a:fillRect t="-9230" b="-7562"/>
            </a:stretch>
          </a:blipFill>
        </p:spPr>
      </p:sp>
      <p:sp>
        <p:nvSpPr>
          <p:cNvPr id="3" name="Freeform 3"/>
          <p:cNvSpPr/>
          <p:nvPr/>
        </p:nvSpPr>
        <p:spPr>
          <a:xfrm>
            <a:off x="10022162" y="6086278"/>
            <a:ext cx="6128816" cy="2870938"/>
          </a:xfrm>
          <a:custGeom>
            <a:avLst/>
            <a:gdLst/>
            <a:ahLst/>
            <a:cxnLst/>
            <a:rect l="l" t="t" r="r" b="b"/>
            <a:pathLst>
              <a:path w="6128816" h="2870938">
                <a:moveTo>
                  <a:pt x="0" y="0"/>
                </a:moveTo>
                <a:lnTo>
                  <a:pt x="6128815" y="0"/>
                </a:lnTo>
                <a:lnTo>
                  <a:pt x="6128815" y="2870938"/>
                </a:lnTo>
                <a:lnTo>
                  <a:pt x="0" y="2870938"/>
                </a:lnTo>
                <a:lnTo>
                  <a:pt x="0" y="0"/>
                </a:lnTo>
                <a:close/>
              </a:path>
            </a:pathLst>
          </a:custGeom>
          <a:blipFill>
            <a:blip r:embed="rId3"/>
            <a:stretch>
              <a:fillRect t="-66910" b="-29714"/>
            </a:stretch>
          </a:blipFill>
        </p:spPr>
      </p:sp>
      <p:sp>
        <p:nvSpPr>
          <p:cNvPr id="4" name="Freeform 4"/>
          <p:cNvSpPr/>
          <p:nvPr/>
        </p:nvSpPr>
        <p:spPr>
          <a:xfrm>
            <a:off x="7926174" y="7301275"/>
            <a:ext cx="1650408" cy="1176700"/>
          </a:xfrm>
          <a:custGeom>
            <a:avLst/>
            <a:gdLst/>
            <a:ahLst/>
            <a:cxnLst/>
            <a:rect l="l" t="t" r="r" b="b"/>
            <a:pathLst>
              <a:path w="1650408" h="1176700">
                <a:moveTo>
                  <a:pt x="0" y="0"/>
                </a:moveTo>
                <a:lnTo>
                  <a:pt x="1650409" y="0"/>
                </a:lnTo>
                <a:lnTo>
                  <a:pt x="1650409" y="1176700"/>
                </a:lnTo>
                <a:lnTo>
                  <a:pt x="0" y="1176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73662" y="902354"/>
            <a:ext cx="12959262"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REGISTRATION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3580" y="1943100"/>
            <a:ext cx="15069337" cy="7154321"/>
          </a:xfrm>
          <a:custGeom>
            <a:avLst/>
            <a:gdLst/>
            <a:ahLst/>
            <a:cxnLst/>
            <a:rect l="l" t="t" r="r" b="b"/>
            <a:pathLst>
              <a:path w="15069337" h="7154321">
                <a:moveTo>
                  <a:pt x="0" y="0"/>
                </a:moveTo>
                <a:lnTo>
                  <a:pt x="15069337" y="0"/>
                </a:lnTo>
                <a:lnTo>
                  <a:pt x="15069337" y="7154321"/>
                </a:lnTo>
                <a:lnTo>
                  <a:pt x="0" y="7154321"/>
                </a:lnTo>
                <a:lnTo>
                  <a:pt x="0" y="0"/>
                </a:lnTo>
                <a:close/>
              </a:path>
            </a:pathLst>
          </a:custGeom>
          <a:blipFill>
            <a:blip r:embed="rId2"/>
            <a:stretch>
              <a:fillRect l="-30" r="-30" b="-3601"/>
            </a:stretch>
          </a:blipFill>
        </p:spPr>
      </p:sp>
      <p:sp>
        <p:nvSpPr>
          <p:cNvPr id="3" name="TextBox 3"/>
          <p:cNvSpPr txBox="1"/>
          <p:nvPr/>
        </p:nvSpPr>
        <p:spPr>
          <a:xfrm>
            <a:off x="4884863" y="1200150"/>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LOGIN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840" y="1360444"/>
            <a:ext cx="13456320" cy="7566112"/>
          </a:xfrm>
          <a:custGeom>
            <a:avLst/>
            <a:gdLst/>
            <a:ahLst/>
            <a:cxnLst/>
            <a:rect l="l" t="t" r="r" b="b"/>
            <a:pathLst>
              <a:path w="13456320" h="7566112">
                <a:moveTo>
                  <a:pt x="0" y="0"/>
                </a:moveTo>
                <a:lnTo>
                  <a:pt x="13456320" y="0"/>
                </a:lnTo>
                <a:lnTo>
                  <a:pt x="13456320" y="7566112"/>
                </a:lnTo>
                <a:lnTo>
                  <a:pt x="0" y="7566112"/>
                </a:lnTo>
                <a:lnTo>
                  <a:pt x="0" y="0"/>
                </a:lnTo>
                <a:close/>
              </a:path>
            </a:pathLst>
          </a:custGeom>
          <a:blipFill>
            <a:blip r:embed="rId2"/>
            <a:stretch>
              <a:fillRect/>
            </a:stretch>
          </a:blipFill>
        </p:spPr>
      </p:sp>
      <p:sp>
        <p:nvSpPr>
          <p:cNvPr id="3" name="TextBox 3"/>
          <p:cNvSpPr txBox="1"/>
          <p:nvPr/>
        </p:nvSpPr>
        <p:spPr>
          <a:xfrm>
            <a:off x="5211037" y="617494"/>
            <a:ext cx="6611409" cy="742950"/>
          </a:xfrm>
          <a:prstGeom prst="rect">
            <a:avLst/>
          </a:prstGeom>
        </p:spPr>
        <p:txBody>
          <a:bodyPr lIns="0" tIns="0" rIns="0" bIns="0" rtlCol="0" anchor="t">
            <a:spAutoFit/>
          </a:bodyPr>
          <a:lstStyle/>
          <a:p>
            <a:pPr algn="ctr">
              <a:lnSpc>
                <a:spcPts val="5400"/>
              </a:lnSpc>
            </a:pPr>
            <a:r>
              <a:rPr lang="en-US" sz="6000">
                <a:solidFill>
                  <a:srgbClr val="F4DB25"/>
                </a:solidFill>
                <a:latin typeface="Garet"/>
              </a:rPr>
              <a:t>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208</Words>
  <Application>Microsoft Office PowerPoint</Application>
  <PresentationFormat>Custom</PresentationFormat>
  <Paragraphs>72</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Glacial Indifference</vt:lpstr>
      <vt:lpstr>Arial</vt:lpstr>
      <vt:lpstr>Calibri</vt:lpstr>
      <vt:lpstr>Garet Bold</vt:lpstr>
      <vt:lpstr>Cranberry</vt:lpstr>
      <vt:lpstr>Gladiola</vt:lpstr>
      <vt:lpstr>Hero Bold</vt:lpstr>
      <vt:lpstr>Cooper BT Light</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Creative Cute Group Project Presentation</dc:title>
  <cp:lastModifiedBy>Chandra Prakash</cp:lastModifiedBy>
  <cp:revision>3</cp:revision>
  <dcterms:created xsi:type="dcterms:W3CDTF">2006-08-16T00:00:00Z</dcterms:created>
  <dcterms:modified xsi:type="dcterms:W3CDTF">2024-04-20T06:55:46Z</dcterms:modified>
  <dc:identifier>DAGCsW4ltjI</dc:identifier>
</cp:coreProperties>
</file>